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99" r:id="rId2"/>
    <p:sldId id="448" r:id="rId3"/>
    <p:sldId id="471" r:id="rId4"/>
    <p:sldId id="472" r:id="rId5"/>
    <p:sldId id="474" r:id="rId6"/>
    <p:sldId id="475" r:id="rId7"/>
    <p:sldId id="476" r:id="rId8"/>
    <p:sldId id="477" r:id="rId9"/>
    <p:sldId id="454" r:id="rId10"/>
    <p:sldId id="478" r:id="rId11"/>
    <p:sldId id="479" r:id="rId12"/>
    <p:sldId id="428" r:id="rId13"/>
    <p:sldId id="480" r:id="rId14"/>
    <p:sldId id="487" r:id="rId15"/>
    <p:sldId id="485" r:id="rId16"/>
    <p:sldId id="481" r:id="rId17"/>
    <p:sldId id="482" r:id="rId18"/>
    <p:sldId id="483" r:id="rId19"/>
    <p:sldId id="484" r:id="rId20"/>
    <p:sldId id="425" r:id="rId21"/>
    <p:sldId id="488" r:id="rId22"/>
    <p:sldId id="32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D5ABB26-0587-4C30-8999-92F81FD0307C}" styleName="">
    <a:wholeTbl>
      <a:tcTxStyle>
        <a:font>
          <a:latin typeface="+mn-lt"/>
          <a:ea typeface="+mn-ea"/>
          <a:cs typeface="+mn-cs"/>
        </a:font>
        <a:srgbClr val="000000"/>
      </a:tcTxStyle>
      <a:tcStyle>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02"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B915A2-7A6B-1B43-6C75-4055CD3151B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DBBF3344-D65F-E260-F065-E39526D854B6}"/>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BA354A-27A6-47F7-9ADD-F605548C8EDA}"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BC246294-999A-DCC3-F58E-DD6237BB77B8}"/>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3D472A2C-A7B3-965D-7A18-91EAFA3C114E}"/>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56D2006-1F28-4A99-8DDD-2DE1ECF0EDED}" type="slidenum">
              <a:t>‹#›</a:t>
            </a:fld>
            <a:endParaRPr lang="en-US" sz="1200" b="0" i="0" u="none" strike="noStrike" kern="1200" cap="none" spc="0" baseline="0">
              <a:solidFill>
                <a:srgbClr val="000000"/>
              </a:solidFill>
              <a:uFillTx/>
              <a:latin typeface="Calibri"/>
            </a:endParaRPr>
          </a:p>
        </p:txBody>
      </p:sp>
      <p:sp>
        <p:nvSpPr>
          <p:cNvPr id="6" name="Header Placeholder 1">
            <a:extLst>
              <a:ext uri="{FF2B5EF4-FFF2-40B4-BE49-F238E27FC236}">
                <a16:creationId xmlns:a16="http://schemas.microsoft.com/office/drawing/2014/main" id="{63FE230E-9BE2-0B22-044E-D5111A43BDD1}"/>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7" name="Date Placeholder 2">
            <a:extLst>
              <a:ext uri="{FF2B5EF4-FFF2-40B4-BE49-F238E27FC236}">
                <a16:creationId xmlns:a16="http://schemas.microsoft.com/office/drawing/2014/main" id="{B3096508-7935-3A78-4659-C8B7ACABAFF6}"/>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E9529E6-C967-4A13-89F1-E8B0FFF78CEE}"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8" name="Footer Placeholder 3">
            <a:extLst>
              <a:ext uri="{FF2B5EF4-FFF2-40B4-BE49-F238E27FC236}">
                <a16:creationId xmlns:a16="http://schemas.microsoft.com/office/drawing/2014/main" id="{994202F9-7B76-9DD8-384A-5DB3612DC93F}"/>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9" name="Slide Number Placeholder 4">
            <a:extLst>
              <a:ext uri="{FF2B5EF4-FFF2-40B4-BE49-F238E27FC236}">
                <a16:creationId xmlns:a16="http://schemas.microsoft.com/office/drawing/2014/main" id="{597037CA-6075-653B-F28C-1B42CED09546}"/>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3CF40AE-47F2-4960-8F64-D3DC8C0B8E29}" type="slidenum">
              <a:t>‹#›</a:t>
            </a:fld>
            <a:endParaRPr lang="en-US" sz="1200" b="0" i="0" u="none" strike="noStrike" kern="1200" cap="none" spc="0" baseline="0">
              <a:solidFill>
                <a:srgbClr val="000000"/>
              </a:solidFill>
              <a:uFillTx/>
              <a:latin typeface="Calibri"/>
            </a:endParaRPr>
          </a:p>
        </p:txBody>
      </p:sp>
      <p:sp>
        <p:nvSpPr>
          <p:cNvPr id="10" name="Header Placeholder 1">
            <a:extLst>
              <a:ext uri="{FF2B5EF4-FFF2-40B4-BE49-F238E27FC236}">
                <a16:creationId xmlns:a16="http://schemas.microsoft.com/office/drawing/2014/main" id="{504DDFCA-37D7-476B-FFE4-140C519D308A}"/>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1" name="Date Placeholder 2">
            <a:extLst>
              <a:ext uri="{FF2B5EF4-FFF2-40B4-BE49-F238E27FC236}">
                <a16:creationId xmlns:a16="http://schemas.microsoft.com/office/drawing/2014/main" id="{88130670-A679-B405-A42D-221BFC14188E}"/>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12E17EE-1DDF-4572-A96E-3E907EF2FB61}"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12" name="Footer Placeholder 3">
            <a:extLst>
              <a:ext uri="{FF2B5EF4-FFF2-40B4-BE49-F238E27FC236}">
                <a16:creationId xmlns:a16="http://schemas.microsoft.com/office/drawing/2014/main" id="{9FA21BE4-46F5-1060-FDF8-46961BFE5AF5}"/>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3" name="Slide Number Placeholder 4">
            <a:extLst>
              <a:ext uri="{FF2B5EF4-FFF2-40B4-BE49-F238E27FC236}">
                <a16:creationId xmlns:a16="http://schemas.microsoft.com/office/drawing/2014/main" id="{754E7FCE-2A16-D1E1-C461-BFD16EE3FC5E}"/>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9720727-694F-4CD4-BC6A-C8181999A7D2}" type="slidenum">
              <a:t>‹#›</a:t>
            </a:fld>
            <a:endParaRPr lang="en-US" sz="1200" b="0" i="0" u="none" strike="noStrike" kern="1200" cap="none" spc="0" baseline="0">
              <a:solidFill>
                <a:srgbClr val="000000"/>
              </a:solidFill>
              <a:uFillTx/>
              <a:latin typeface="Calibri"/>
            </a:endParaRPr>
          </a:p>
        </p:txBody>
      </p:sp>
      <p:sp>
        <p:nvSpPr>
          <p:cNvPr id="14" name="Header Placeholder 1">
            <a:extLst>
              <a:ext uri="{FF2B5EF4-FFF2-40B4-BE49-F238E27FC236}">
                <a16:creationId xmlns:a16="http://schemas.microsoft.com/office/drawing/2014/main" id="{C5C0B85B-19E7-2DE5-D6CF-193C51F42EE6}"/>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5" name="Date Placeholder 2">
            <a:extLst>
              <a:ext uri="{FF2B5EF4-FFF2-40B4-BE49-F238E27FC236}">
                <a16:creationId xmlns:a16="http://schemas.microsoft.com/office/drawing/2014/main" id="{2EF075C5-B39E-0BD1-D15B-E50683DBC19A}"/>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BAA931B-5F89-4876-A6CE-2552647742E9}"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16" name="Footer Placeholder 3">
            <a:extLst>
              <a:ext uri="{FF2B5EF4-FFF2-40B4-BE49-F238E27FC236}">
                <a16:creationId xmlns:a16="http://schemas.microsoft.com/office/drawing/2014/main" id="{6155F2E9-9EF2-285F-D6AC-B6BC2D21FA61}"/>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7" name="Slide Number Placeholder 4">
            <a:extLst>
              <a:ext uri="{FF2B5EF4-FFF2-40B4-BE49-F238E27FC236}">
                <a16:creationId xmlns:a16="http://schemas.microsoft.com/office/drawing/2014/main" id="{86EA2E77-77F3-93B0-C223-D53AB1BFF9C1}"/>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562447D-59F6-47CB-BC3A-13CFBEF18F80}" type="slidenum">
              <a:t>‹#›</a:t>
            </a:fld>
            <a:endParaRPr lang="en-US" sz="1200" b="0" i="0" u="none" strike="noStrike" kern="1200" cap="none" spc="0" baseline="0">
              <a:solidFill>
                <a:srgbClr val="000000"/>
              </a:solidFill>
              <a:uFillTx/>
              <a:latin typeface="Calibri"/>
            </a:endParaRPr>
          </a:p>
        </p:txBody>
      </p:sp>
      <p:sp>
        <p:nvSpPr>
          <p:cNvPr id="18" name="Header Placeholder 1">
            <a:extLst>
              <a:ext uri="{FF2B5EF4-FFF2-40B4-BE49-F238E27FC236}">
                <a16:creationId xmlns:a16="http://schemas.microsoft.com/office/drawing/2014/main" id="{E032D29C-C029-5E27-2839-1B600A68973E}"/>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19" name="Date Placeholder 2">
            <a:extLst>
              <a:ext uri="{FF2B5EF4-FFF2-40B4-BE49-F238E27FC236}">
                <a16:creationId xmlns:a16="http://schemas.microsoft.com/office/drawing/2014/main" id="{371DE503-B80F-4E83-09C3-C3303FF1BD5E}"/>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43270FE-1873-4F9B-8AEC-256242826967}"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20" name="Footer Placeholder 3">
            <a:extLst>
              <a:ext uri="{FF2B5EF4-FFF2-40B4-BE49-F238E27FC236}">
                <a16:creationId xmlns:a16="http://schemas.microsoft.com/office/drawing/2014/main" id="{2D75B3B2-2B18-C3FE-6F95-05D7BE49D6D2}"/>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1" name="Slide Number Placeholder 4">
            <a:extLst>
              <a:ext uri="{FF2B5EF4-FFF2-40B4-BE49-F238E27FC236}">
                <a16:creationId xmlns:a16="http://schemas.microsoft.com/office/drawing/2014/main" id="{14DBA679-E287-0C06-2F08-5E14261417C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2FB45F-7A13-42E4-BD8D-E0884D30FD22}" type="slidenum">
              <a:t>‹#›</a:t>
            </a:fld>
            <a:endParaRPr lang="en-US" sz="1200" b="0" i="0" u="none" strike="noStrike" kern="1200" cap="none" spc="0" baseline="0">
              <a:solidFill>
                <a:srgbClr val="000000"/>
              </a:solidFill>
              <a:uFillTx/>
              <a:latin typeface="Calibri"/>
            </a:endParaRPr>
          </a:p>
        </p:txBody>
      </p:sp>
      <p:sp>
        <p:nvSpPr>
          <p:cNvPr id="22" name="Header Placeholder 1">
            <a:extLst>
              <a:ext uri="{FF2B5EF4-FFF2-40B4-BE49-F238E27FC236}">
                <a16:creationId xmlns:a16="http://schemas.microsoft.com/office/drawing/2014/main" id="{05C3A9BC-3AF7-B6D5-DCFF-126AE7224658}"/>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3" name="Date Placeholder 2">
            <a:extLst>
              <a:ext uri="{FF2B5EF4-FFF2-40B4-BE49-F238E27FC236}">
                <a16:creationId xmlns:a16="http://schemas.microsoft.com/office/drawing/2014/main" id="{B6F148FD-7D60-5BE6-A6B6-F069FEFB57EA}"/>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88E081B-5B07-4741-B86B-085548DF7403}"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24" name="Footer Placeholder 3">
            <a:extLst>
              <a:ext uri="{FF2B5EF4-FFF2-40B4-BE49-F238E27FC236}">
                <a16:creationId xmlns:a16="http://schemas.microsoft.com/office/drawing/2014/main" id="{1AAC6E0E-4340-BDBB-CF89-8FA5469AADA4}"/>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5" name="Slide Number Placeholder 4">
            <a:extLst>
              <a:ext uri="{FF2B5EF4-FFF2-40B4-BE49-F238E27FC236}">
                <a16:creationId xmlns:a16="http://schemas.microsoft.com/office/drawing/2014/main" id="{C4D8BF8C-0E8C-A842-CABB-E55EF8CFF355}"/>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23FEDC-7C50-4F04-8DC3-AA1DC5A3E924}" type="slidenum">
              <a:t>‹#›</a:t>
            </a:fld>
            <a:endParaRPr lang="en-US" sz="1200" b="0" i="0" u="none" strike="noStrike" kern="1200" cap="none" spc="0" baseline="0">
              <a:solidFill>
                <a:srgbClr val="000000"/>
              </a:solidFill>
              <a:uFillTx/>
              <a:latin typeface="Calibri"/>
            </a:endParaRPr>
          </a:p>
        </p:txBody>
      </p:sp>
      <p:sp>
        <p:nvSpPr>
          <p:cNvPr id="26" name="Header Placeholder 1">
            <a:extLst>
              <a:ext uri="{FF2B5EF4-FFF2-40B4-BE49-F238E27FC236}">
                <a16:creationId xmlns:a16="http://schemas.microsoft.com/office/drawing/2014/main" id="{45A3D68E-3FA5-A6EC-FAEE-72A9E82F1DAC}"/>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7" name="Date Placeholder 2">
            <a:extLst>
              <a:ext uri="{FF2B5EF4-FFF2-40B4-BE49-F238E27FC236}">
                <a16:creationId xmlns:a16="http://schemas.microsoft.com/office/drawing/2014/main" id="{5EE504A3-6D65-E479-6107-E0E071554F07}"/>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662CC7A-01FC-4507-A87D-5D15B2A20D04}"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28" name="Footer Placeholder 3">
            <a:extLst>
              <a:ext uri="{FF2B5EF4-FFF2-40B4-BE49-F238E27FC236}">
                <a16:creationId xmlns:a16="http://schemas.microsoft.com/office/drawing/2014/main" id="{905B1E09-8F5E-A6BC-9888-1719F9E33999}"/>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29" name="Slide Number Placeholder 4">
            <a:extLst>
              <a:ext uri="{FF2B5EF4-FFF2-40B4-BE49-F238E27FC236}">
                <a16:creationId xmlns:a16="http://schemas.microsoft.com/office/drawing/2014/main" id="{878514C9-661F-C471-A159-84C04299286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130604B-DEB5-4E44-9E87-FC855ABBF25A}" type="slidenum">
              <a:t>‹#›</a:t>
            </a:fld>
            <a:endParaRPr lang="en-US" sz="1200" b="0" i="0" u="none" strike="noStrike" kern="1200" cap="none" spc="0" baseline="0">
              <a:solidFill>
                <a:srgbClr val="000000"/>
              </a:solidFill>
              <a:uFillTx/>
              <a:latin typeface="Calibri"/>
            </a:endParaRPr>
          </a:p>
        </p:txBody>
      </p:sp>
      <p:sp>
        <p:nvSpPr>
          <p:cNvPr id="30" name="Header Placeholder 1">
            <a:extLst>
              <a:ext uri="{FF2B5EF4-FFF2-40B4-BE49-F238E27FC236}">
                <a16:creationId xmlns:a16="http://schemas.microsoft.com/office/drawing/2014/main" id="{16336222-5456-9868-26A0-E5057C6F2E33}"/>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1" name="Date Placeholder 2">
            <a:extLst>
              <a:ext uri="{FF2B5EF4-FFF2-40B4-BE49-F238E27FC236}">
                <a16:creationId xmlns:a16="http://schemas.microsoft.com/office/drawing/2014/main" id="{AC144970-C0B3-ED6A-67F4-C7F21080A4E4}"/>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497F012-8076-4027-97C7-65DF307DDD69}"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32" name="Footer Placeholder 3">
            <a:extLst>
              <a:ext uri="{FF2B5EF4-FFF2-40B4-BE49-F238E27FC236}">
                <a16:creationId xmlns:a16="http://schemas.microsoft.com/office/drawing/2014/main" id="{A1152C14-E530-09E6-9A6F-6D35B0F3A389}"/>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3" name="Slide Number Placeholder 4">
            <a:extLst>
              <a:ext uri="{FF2B5EF4-FFF2-40B4-BE49-F238E27FC236}">
                <a16:creationId xmlns:a16="http://schemas.microsoft.com/office/drawing/2014/main" id="{CA546D3E-7F8D-5449-A8B6-38119A4F49F4}"/>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63315C-E108-44C1-AA9D-805D4CC923FC}" type="slidenum">
              <a:t>‹#›</a:t>
            </a:fld>
            <a:endParaRPr lang="en-US" sz="1200" b="0" i="0" u="none" strike="noStrike" kern="1200" cap="none" spc="0" baseline="0">
              <a:solidFill>
                <a:srgbClr val="000000"/>
              </a:solidFill>
              <a:uFillTx/>
              <a:latin typeface="Calibri"/>
            </a:endParaRPr>
          </a:p>
        </p:txBody>
      </p:sp>
      <p:sp>
        <p:nvSpPr>
          <p:cNvPr id="34" name="Header Placeholder 1">
            <a:extLst>
              <a:ext uri="{FF2B5EF4-FFF2-40B4-BE49-F238E27FC236}">
                <a16:creationId xmlns:a16="http://schemas.microsoft.com/office/drawing/2014/main" id="{7B7BED6F-9D3A-90F2-5940-F79C890C410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5" name="Date Placeholder 2">
            <a:extLst>
              <a:ext uri="{FF2B5EF4-FFF2-40B4-BE49-F238E27FC236}">
                <a16:creationId xmlns:a16="http://schemas.microsoft.com/office/drawing/2014/main" id="{88F62A50-E981-CE72-13D9-3F55BD65B296}"/>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A3CBFA1-79D8-440E-8C6C-67148732CBBC}"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4/27/2024</a:t>
            </a:fld>
            <a:endParaRPr lang="en-US" sz="1200" b="0" i="0" u="none" strike="noStrike" kern="1200" cap="none" spc="0" baseline="0">
              <a:solidFill>
                <a:srgbClr val="000000"/>
              </a:solidFill>
              <a:uFillTx/>
              <a:latin typeface="Calibri"/>
            </a:endParaRPr>
          </a:p>
        </p:txBody>
      </p:sp>
      <p:sp>
        <p:nvSpPr>
          <p:cNvPr id="36" name="Footer Placeholder 3">
            <a:extLst>
              <a:ext uri="{FF2B5EF4-FFF2-40B4-BE49-F238E27FC236}">
                <a16:creationId xmlns:a16="http://schemas.microsoft.com/office/drawing/2014/main" id="{060DA2E1-BC55-A143-041D-A82D5552F1DA}"/>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7" name="Slide Number Placeholder 4">
            <a:extLst>
              <a:ext uri="{FF2B5EF4-FFF2-40B4-BE49-F238E27FC236}">
                <a16:creationId xmlns:a16="http://schemas.microsoft.com/office/drawing/2014/main" id="{04B9D5A2-E68F-D307-7957-0BAF00D211B8}"/>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C65A990-D0BE-4A90-A060-95864CE2084A}"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4796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1A251-CF0C-3B90-6907-4DEED4658FEC}"/>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4A9DA4BD-2683-8E7E-1A69-E85B2093382A}"/>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F6283422-47CF-4199-BC67-42FD8F8C161B}" type="datetime1">
              <a:rPr lang="en-US"/>
              <a:pPr lvl="0"/>
              <a:t>4/27/2024</a:t>
            </a:fld>
            <a:endParaRPr lang="en-US"/>
          </a:p>
        </p:txBody>
      </p:sp>
      <p:sp>
        <p:nvSpPr>
          <p:cNvPr id="4" name="Slide Image Placeholder 3">
            <a:extLst>
              <a:ext uri="{FF2B5EF4-FFF2-40B4-BE49-F238E27FC236}">
                <a16:creationId xmlns:a16="http://schemas.microsoft.com/office/drawing/2014/main" id="{472C755A-8D76-4046-75E4-035B51A61641}"/>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A4B8DD90-1B25-723B-DD2F-DC19D12455DE}"/>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4EF61258-3F4A-7910-ADC7-2C5A0C2D1C53}"/>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F5FA2DF8-8B9E-3C95-50F7-B0828BF87A76}"/>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5748F2D-2931-4CE2-8B27-1CC7FC6514F3}" type="slidenum">
              <a:t>‹#›</a:t>
            </a:fld>
            <a:endParaRPr lang="en-US"/>
          </a:p>
        </p:txBody>
      </p:sp>
      <p:sp>
        <p:nvSpPr>
          <p:cNvPr id="8" name="Header Placeholder 1">
            <a:extLst>
              <a:ext uri="{FF2B5EF4-FFF2-40B4-BE49-F238E27FC236}">
                <a16:creationId xmlns:a16="http://schemas.microsoft.com/office/drawing/2014/main" id="{05E89C8C-19E5-C1C1-DF07-8F3256533EE0}"/>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9" name="Date Placeholder 2">
            <a:extLst>
              <a:ext uri="{FF2B5EF4-FFF2-40B4-BE49-F238E27FC236}">
                <a16:creationId xmlns:a16="http://schemas.microsoft.com/office/drawing/2014/main" id="{260D4610-EA6C-3D05-DAD6-A2128538B6D2}"/>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CD8E980-F880-4FB2-BE87-397CC9713429}" type="datetime1">
              <a:rPr lang="en-US"/>
              <a:pPr lvl="0"/>
              <a:t>4/27/2024</a:t>
            </a:fld>
            <a:endParaRPr lang="en-US"/>
          </a:p>
        </p:txBody>
      </p:sp>
      <p:sp>
        <p:nvSpPr>
          <p:cNvPr id="10" name="Slide Image Placeholder 3">
            <a:extLst>
              <a:ext uri="{FF2B5EF4-FFF2-40B4-BE49-F238E27FC236}">
                <a16:creationId xmlns:a16="http://schemas.microsoft.com/office/drawing/2014/main" id="{BDC13D9F-C9A1-1697-7B01-1180B177A337}"/>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11" name="Notes Placeholder 4">
            <a:extLst>
              <a:ext uri="{FF2B5EF4-FFF2-40B4-BE49-F238E27FC236}">
                <a16:creationId xmlns:a16="http://schemas.microsoft.com/office/drawing/2014/main" id="{4700613A-C224-9496-89F6-8ACF86E03F9D}"/>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5">
            <a:extLst>
              <a:ext uri="{FF2B5EF4-FFF2-40B4-BE49-F238E27FC236}">
                <a16:creationId xmlns:a16="http://schemas.microsoft.com/office/drawing/2014/main" id="{AC73EFFC-F179-049E-D12C-E9D73089E363}"/>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3" name="Slide Number Placeholder 6">
            <a:extLst>
              <a:ext uri="{FF2B5EF4-FFF2-40B4-BE49-F238E27FC236}">
                <a16:creationId xmlns:a16="http://schemas.microsoft.com/office/drawing/2014/main" id="{DC11AED8-0E5D-702E-7AAD-510A1A8EC76A}"/>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EC3834F2-FE9A-461A-95FC-BD3E75AD1781}" type="slidenum">
              <a:t>‹#›</a:t>
            </a:fld>
            <a:endParaRPr lang="en-US"/>
          </a:p>
        </p:txBody>
      </p:sp>
      <p:sp>
        <p:nvSpPr>
          <p:cNvPr id="14" name="Header Placeholder 1">
            <a:extLst>
              <a:ext uri="{FF2B5EF4-FFF2-40B4-BE49-F238E27FC236}">
                <a16:creationId xmlns:a16="http://schemas.microsoft.com/office/drawing/2014/main" id="{C5FCFFCA-FFC3-92EA-BBBA-F904C1243B0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5" name="Date Placeholder 2">
            <a:extLst>
              <a:ext uri="{FF2B5EF4-FFF2-40B4-BE49-F238E27FC236}">
                <a16:creationId xmlns:a16="http://schemas.microsoft.com/office/drawing/2014/main" id="{6CEECA11-A8FE-9991-74D3-2CA66A0BE423}"/>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098A85D8-A0D2-4A4B-A356-58D0DDE8ABBC}" type="datetime1">
              <a:rPr lang="en-US"/>
              <a:pPr lvl="0"/>
              <a:t>4/27/2024</a:t>
            </a:fld>
            <a:endParaRPr lang="en-US"/>
          </a:p>
        </p:txBody>
      </p:sp>
      <p:sp>
        <p:nvSpPr>
          <p:cNvPr id="16" name="Slide Image Placeholder 3">
            <a:extLst>
              <a:ext uri="{FF2B5EF4-FFF2-40B4-BE49-F238E27FC236}">
                <a16:creationId xmlns:a16="http://schemas.microsoft.com/office/drawing/2014/main" id="{18B6B777-5E99-8297-E1BC-DF05D6CD5B90}"/>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17" name="Notes Placeholder 4">
            <a:extLst>
              <a:ext uri="{FF2B5EF4-FFF2-40B4-BE49-F238E27FC236}">
                <a16:creationId xmlns:a16="http://schemas.microsoft.com/office/drawing/2014/main" id="{E51B0180-EC61-58BF-B412-5B6DE9181412}"/>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5">
            <a:extLst>
              <a:ext uri="{FF2B5EF4-FFF2-40B4-BE49-F238E27FC236}">
                <a16:creationId xmlns:a16="http://schemas.microsoft.com/office/drawing/2014/main" id="{CC75FC4D-1CB2-2917-03CE-7506EB4F3EE7}"/>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9" name="Slide Number Placeholder 6">
            <a:extLst>
              <a:ext uri="{FF2B5EF4-FFF2-40B4-BE49-F238E27FC236}">
                <a16:creationId xmlns:a16="http://schemas.microsoft.com/office/drawing/2014/main" id="{B9B1CFF3-E088-3067-481B-D9245C859FE2}"/>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A00A35F2-6CA8-44A0-921D-083A5AB9C37A}" type="slidenum">
              <a:t>‹#›</a:t>
            </a:fld>
            <a:endParaRPr lang="en-US"/>
          </a:p>
        </p:txBody>
      </p:sp>
      <p:sp>
        <p:nvSpPr>
          <p:cNvPr id="20" name="Header Placeholder 1">
            <a:extLst>
              <a:ext uri="{FF2B5EF4-FFF2-40B4-BE49-F238E27FC236}">
                <a16:creationId xmlns:a16="http://schemas.microsoft.com/office/drawing/2014/main" id="{A3A8A4ED-A12E-056A-228E-6D4CDDB14718}"/>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1" name="Date Placeholder 2">
            <a:extLst>
              <a:ext uri="{FF2B5EF4-FFF2-40B4-BE49-F238E27FC236}">
                <a16:creationId xmlns:a16="http://schemas.microsoft.com/office/drawing/2014/main" id="{8E18764E-85DD-14D6-E2FE-439238FF1AC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83D99DA2-297A-47A7-80C3-A13696325537}" type="datetime1">
              <a:rPr lang="en-US"/>
              <a:pPr lvl="0"/>
              <a:t>4/27/2024</a:t>
            </a:fld>
            <a:endParaRPr lang="en-US"/>
          </a:p>
        </p:txBody>
      </p:sp>
      <p:sp>
        <p:nvSpPr>
          <p:cNvPr id="22" name="Slide Image Placeholder 3">
            <a:extLst>
              <a:ext uri="{FF2B5EF4-FFF2-40B4-BE49-F238E27FC236}">
                <a16:creationId xmlns:a16="http://schemas.microsoft.com/office/drawing/2014/main" id="{235171F3-272F-E1D4-FD64-19359AC43F75}"/>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23" name="Notes Placeholder 4">
            <a:extLst>
              <a:ext uri="{FF2B5EF4-FFF2-40B4-BE49-F238E27FC236}">
                <a16:creationId xmlns:a16="http://schemas.microsoft.com/office/drawing/2014/main" id="{1EF75B25-3323-62FE-A155-81F968684B36}"/>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Footer Placeholder 5">
            <a:extLst>
              <a:ext uri="{FF2B5EF4-FFF2-40B4-BE49-F238E27FC236}">
                <a16:creationId xmlns:a16="http://schemas.microsoft.com/office/drawing/2014/main" id="{C228C9F8-6861-D829-0655-6E01CC3C0182}"/>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5" name="Slide Number Placeholder 6">
            <a:extLst>
              <a:ext uri="{FF2B5EF4-FFF2-40B4-BE49-F238E27FC236}">
                <a16:creationId xmlns:a16="http://schemas.microsoft.com/office/drawing/2014/main" id="{16087BCA-17EE-6DEA-4A80-2F5C7577A870}"/>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0F9B1CA-7454-4241-B80F-55A7FFC7A4CB}" type="slidenum">
              <a:t>‹#›</a:t>
            </a:fld>
            <a:endParaRPr lang="en-US"/>
          </a:p>
        </p:txBody>
      </p:sp>
      <p:sp>
        <p:nvSpPr>
          <p:cNvPr id="26" name="Header Placeholder 1">
            <a:extLst>
              <a:ext uri="{FF2B5EF4-FFF2-40B4-BE49-F238E27FC236}">
                <a16:creationId xmlns:a16="http://schemas.microsoft.com/office/drawing/2014/main" id="{1FE14839-984B-5BA0-F74E-7A294164C677}"/>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27" name="Date Placeholder 2">
            <a:extLst>
              <a:ext uri="{FF2B5EF4-FFF2-40B4-BE49-F238E27FC236}">
                <a16:creationId xmlns:a16="http://schemas.microsoft.com/office/drawing/2014/main" id="{90499F86-E526-FADF-5D73-81C42359C490}"/>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9B097A52-5460-49A4-A45B-CCEA503B020C}" type="datetime1">
              <a:rPr lang="en-US"/>
              <a:pPr lvl="0"/>
              <a:t>4/27/2024</a:t>
            </a:fld>
            <a:endParaRPr lang="en-US"/>
          </a:p>
        </p:txBody>
      </p:sp>
      <p:sp>
        <p:nvSpPr>
          <p:cNvPr id="28" name="Slide Image Placeholder 3">
            <a:extLst>
              <a:ext uri="{FF2B5EF4-FFF2-40B4-BE49-F238E27FC236}">
                <a16:creationId xmlns:a16="http://schemas.microsoft.com/office/drawing/2014/main" id="{363B7831-CCBE-76FF-DBEF-DCDBF855EBEB}"/>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29" name="Notes Placeholder 4">
            <a:extLst>
              <a:ext uri="{FF2B5EF4-FFF2-40B4-BE49-F238E27FC236}">
                <a16:creationId xmlns:a16="http://schemas.microsoft.com/office/drawing/2014/main" id="{377717C4-99D2-E95F-84E6-F0F82B78F3EB}"/>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Footer Placeholder 5">
            <a:extLst>
              <a:ext uri="{FF2B5EF4-FFF2-40B4-BE49-F238E27FC236}">
                <a16:creationId xmlns:a16="http://schemas.microsoft.com/office/drawing/2014/main" id="{72620180-9335-E2CB-84F0-8E1CFECF96E1}"/>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1" name="Slide Number Placeholder 6">
            <a:extLst>
              <a:ext uri="{FF2B5EF4-FFF2-40B4-BE49-F238E27FC236}">
                <a16:creationId xmlns:a16="http://schemas.microsoft.com/office/drawing/2014/main" id="{10B54AD5-7761-8E55-7465-FB04734EA735}"/>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CA3BF780-438B-4BE2-AD81-3BAD7F6847FB}" type="slidenum">
              <a:t>‹#›</a:t>
            </a:fld>
            <a:endParaRPr lang="en-US"/>
          </a:p>
        </p:txBody>
      </p:sp>
      <p:sp>
        <p:nvSpPr>
          <p:cNvPr id="32" name="Header Placeholder 1">
            <a:extLst>
              <a:ext uri="{FF2B5EF4-FFF2-40B4-BE49-F238E27FC236}">
                <a16:creationId xmlns:a16="http://schemas.microsoft.com/office/drawing/2014/main" id="{565DC443-2A70-5289-4FCB-7418BF429AA7}"/>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3" name="Date Placeholder 2">
            <a:extLst>
              <a:ext uri="{FF2B5EF4-FFF2-40B4-BE49-F238E27FC236}">
                <a16:creationId xmlns:a16="http://schemas.microsoft.com/office/drawing/2014/main" id="{E24576AD-1EDF-4476-46F0-4917E32DF12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5AEFED38-C627-45E1-8992-5746EE4846B5}" type="datetime1">
              <a:rPr lang="en-US"/>
              <a:pPr lvl="0"/>
              <a:t>4/27/2024</a:t>
            </a:fld>
            <a:endParaRPr lang="en-US"/>
          </a:p>
        </p:txBody>
      </p:sp>
      <p:sp>
        <p:nvSpPr>
          <p:cNvPr id="34" name="Slide Image Placeholder 3">
            <a:extLst>
              <a:ext uri="{FF2B5EF4-FFF2-40B4-BE49-F238E27FC236}">
                <a16:creationId xmlns:a16="http://schemas.microsoft.com/office/drawing/2014/main" id="{2AC5826A-53FE-E438-95BF-2EBFB3365857}"/>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35" name="Notes Placeholder 4">
            <a:extLst>
              <a:ext uri="{FF2B5EF4-FFF2-40B4-BE49-F238E27FC236}">
                <a16:creationId xmlns:a16="http://schemas.microsoft.com/office/drawing/2014/main" id="{80140C4E-C05F-F914-A3A7-AB9974DD3B3F}"/>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er Placeholder 5">
            <a:extLst>
              <a:ext uri="{FF2B5EF4-FFF2-40B4-BE49-F238E27FC236}">
                <a16:creationId xmlns:a16="http://schemas.microsoft.com/office/drawing/2014/main" id="{741C653E-FDF6-5DF9-714F-252A63F620CB}"/>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7" name="Slide Number Placeholder 6">
            <a:extLst>
              <a:ext uri="{FF2B5EF4-FFF2-40B4-BE49-F238E27FC236}">
                <a16:creationId xmlns:a16="http://schemas.microsoft.com/office/drawing/2014/main" id="{B62BA509-83FD-9180-FC5C-A76BCEDF07B3}"/>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F0FC1659-A2CA-4F1D-8011-90859D585D1A}" type="slidenum">
              <a:t>‹#›</a:t>
            </a:fld>
            <a:endParaRPr lang="en-US"/>
          </a:p>
        </p:txBody>
      </p:sp>
      <p:sp>
        <p:nvSpPr>
          <p:cNvPr id="38" name="Header Placeholder 1">
            <a:extLst>
              <a:ext uri="{FF2B5EF4-FFF2-40B4-BE49-F238E27FC236}">
                <a16:creationId xmlns:a16="http://schemas.microsoft.com/office/drawing/2014/main" id="{087D6D34-4057-53AC-13DC-15873C77DA00}"/>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9" name="Date Placeholder 2">
            <a:extLst>
              <a:ext uri="{FF2B5EF4-FFF2-40B4-BE49-F238E27FC236}">
                <a16:creationId xmlns:a16="http://schemas.microsoft.com/office/drawing/2014/main" id="{0EC1CF74-C4AF-F424-C797-3CA4A34CE585}"/>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85928CB6-11F9-4A66-9F3C-C8EF686178FF}" type="datetime1">
              <a:rPr lang="en-US"/>
              <a:pPr lvl="0"/>
              <a:t>4/27/2024</a:t>
            </a:fld>
            <a:endParaRPr lang="en-US"/>
          </a:p>
        </p:txBody>
      </p:sp>
      <p:sp>
        <p:nvSpPr>
          <p:cNvPr id="40" name="Slide Image Placeholder 3">
            <a:extLst>
              <a:ext uri="{FF2B5EF4-FFF2-40B4-BE49-F238E27FC236}">
                <a16:creationId xmlns:a16="http://schemas.microsoft.com/office/drawing/2014/main" id="{EC1696B8-A674-74CC-6016-FECDEFCD256E}"/>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41" name="Notes Placeholder 4">
            <a:extLst>
              <a:ext uri="{FF2B5EF4-FFF2-40B4-BE49-F238E27FC236}">
                <a16:creationId xmlns:a16="http://schemas.microsoft.com/office/drawing/2014/main" id="{727D3811-49EE-176F-E406-9EAEEF1CF5C0}"/>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Footer Placeholder 5">
            <a:extLst>
              <a:ext uri="{FF2B5EF4-FFF2-40B4-BE49-F238E27FC236}">
                <a16:creationId xmlns:a16="http://schemas.microsoft.com/office/drawing/2014/main" id="{B6B44A3B-5400-F7A5-A04A-26AD1BA10D6C}"/>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3" name="Slide Number Placeholder 6">
            <a:extLst>
              <a:ext uri="{FF2B5EF4-FFF2-40B4-BE49-F238E27FC236}">
                <a16:creationId xmlns:a16="http://schemas.microsoft.com/office/drawing/2014/main" id="{BC61C168-B44A-30F1-DEE5-F76AA806D5AF}"/>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7560858-A624-4BDD-9E5C-6E856A83E66D}" type="slidenum">
              <a:t>‹#›</a:t>
            </a:fld>
            <a:endParaRPr lang="en-US"/>
          </a:p>
        </p:txBody>
      </p:sp>
      <p:sp>
        <p:nvSpPr>
          <p:cNvPr id="44" name="Header Placeholder 1">
            <a:extLst>
              <a:ext uri="{FF2B5EF4-FFF2-40B4-BE49-F238E27FC236}">
                <a16:creationId xmlns:a16="http://schemas.microsoft.com/office/drawing/2014/main" id="{82E36B0C-817D-B200-34A4-9F447512FADE}"/>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5" name="Date Placeholder 2">
            <a:extLst>
              <a:ext uri="{FF2B5EF4-FFF2-40B4-BE49-F238E27FC236}">
                <a16:creationId xmlns:a16="http://schemas.microsoft.com/office/drawing/2014/main" id="{A549588C-BE7B-36C6-21E0-002D0AE1DB17}"/>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7230B6CA-0BF2-4901-9DDB-083FC69123E3}" type="datetime1">
              <a:rPr lang="en-US"/>
              <a:pPr lvl="0"/>
              <a:t>4/27/2024</a:t>
            </a:fld>
            <a:endParaRPr lang="en-US"/>
          </a:p>
        </p:txBody>
      </p:sp>
      <p:sp>
        <p:nvSpPr>
          <p:cNvPr id="46" name="Slide Image Placeholder 3">
            <a:extLst>
              <a:ext uri="{FF2B5EF4-FFF2-40B4-BE49-F238E27FC236}">
                <a16:creationId xmlns:a16="http://schemas.microsoft.com/office/drawing/2014/main" id="{4FFD39BD-9EF8-1771-868D-99C1198D00EB}"/>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47" name="Notes Placeholder 4">
            <a:extLst>
              <a:ext uri="{FF2B5EF4-FFF2-40B4-BE49-F238E27FC236}">
                <a16:creationId xmlns:a16="http://schemas.microsoft.com/office/drawing/2014/main" id="{64ADF4D4-1BAF-1937-016F-99F1F18AFD64}"/>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Footer Placeholder 5">
            <a:extLst>
              <a:ext uri="{FF2B5EF4-FFF2-40B4-BE49-F238E27FC236}">
                <a16:creationId xmlns:a16="http://schemas.microsoft.com/office/drawing/2014/main" id="{8FA44D3C-B7DE-1C05-1E8F-AF833B16A03C}"/>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49" name="Slide Number Placeholder 6">
            <a:extLst>
              <a:ext uri="{FF2B5EF4-FFF2-40B4-BE49-F238E27FC236}">
                <a16:creationId xmlns:a16="http://schemas.microsoft.com/office/drawing/2014/main" id="{D08B4BFC-F5ED-EA21-C020-30022F64F358}"/>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2230FA69-7926-4575-A1E7-9300989B5B98}" type="slidenum">
              <a:t>‹#›</a:t>
            </a:fld>
            <a:endParaRPr lang="en-US"/>
          </a:p>
        </p:txBody>
      </p:sp>
      <p:sp>
        <p:nvSpPr>
          <p:cNvPr id="50" name="Header Placeholder 1">
            <a:extLst>
              <a:ext uri="{FF2B5EF4-FFF2-40B4-BE49-F238E27FC236}">
                <a16:creationId xmlns:a16="http://schemas.microsoft.com/office/drawing/2014/main" id="{0C8D242D-4DDA-2B59-1D6E-3222097C1BEB}"/>
              </a:ext>
            </a:extLst>
          </p:cNvPr>
          <p:cNvSpPr txBox="1">
            <a:spLocks noGrp="1"/>
          </p:cNvSpPr>
          <p:nvPr>
            <p:ph type="hdr" sz="quarter" idx="10"/>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51" name="Date Placeholder 2">
            <a:extLst>
              <a:ext uri="{FF2B5EF4-FFF2-40B4-BE49-F238E27FC236}">
                <a16:creationId xmlns:a16="http://schemas.microsoft.com/office/drawing/2014/main" id="{998A78C6-DC44-8F8C-2405-6BBCDE064D0D}"/>
              </a:ext>
            </a:extLst>
          </p:cNvPr>
          <p:cNvSpPr txBox="1">
            <a:spLocks noGrp="1"/>
          </p:cNvSpPr>
          <p:nvPr>
            <p:ph type="dt" sz="quarter" idx="7"/>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B06A8E87-3B09-4AD1-BB37-C75C0262B1EC}" type="datetime1">
              <a:rPr lang="en-US"/>
              <a:pPr lvl="0"/>
              <a:t>4/27/2024</a:t>
            </a:fld>
            <a:endParaRPr lang="en-US"/>
          </a:p>
        </p:txBody>
      </p:sp>
      <p:sp>
        <p:nvSpPr>
          <p:cNvPr id="52" name="Slide Image Placeholder 3">
            <a:extLst>
              <a:ext uri="{FF2B5EF4-FFF2-40B4-BE49-F238E27FC236}">
                <a16:creationId xmlns:a16="http://schemas.microsoft.com/office/drawing/2014/main" id="{1D5A69E2-358E-5AEB-6C18-F813137BB405}"/>
              </a:ext>
            </a:extLst>
          </p:cNvPr>
          <p:cNvSpPr>
            <a:spLocks noGrp="1" noRot="1" noChangeAspect="1"/>
          </p:cNvSpPr>
          <p:nvPr>
            <p:ph type="sldImg" sz="quarter" idx="4294967295"/>
          </p:nvPr>
        </p:nvSpPr>
        <p:spPr>
          <a:xfrm>
            <a:off x="685800" y="1143000"/>
            <a:ext cx="5486400" cy="3086099"/>
          </a:xfrm>
          <a:prstGeom prst="rect">
            <a:avLst/>
          </a:prstGeom>
          <a:noFill/>
          <a:ln w="12701">
            <a:solidFill>
              <a:srgbClr val="000000"/>
            </a:solidFill>
            <a:prstDash val="solid"/>
          </a:ln>
        </p:spPr>
      </p:sp>
      <p:sp>
        <p:nvSpPr>
          <p:cNvPr id="53" name="Notes Placeholder 4">
            <a:extLst>
              <a:ext uri="{FF2B5EF4-FFF2-40B4-BE49-F238E27FC236}">
                <a16:creationId xmlns:a16="http://schemas.microsoft.com/office/drawing/2014/main" id="{ADF4283B-C2AC-61C5-8293-F5F498792C94}"/>
              </a:ext>
            </a:extLst>
          </p:cNvPr>
          <p:cNvSpPr txBox="1">
            <a:spLocks noGrp="1"/>
          </p:cNvSpPr>
          <p:nvPr>
            <p:ph type="body" sz="quarter" idx="4294967295"/>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Footer Placeholder 5">
            <a:extLst>
              <a:ext uri="{FF2B5EF4-FFF2-40B4-BE49-F238E27FC236}">
                <a16:creationId xmlns:a16="http://schemas.microsoft.com/office/drawing/2014/main" id="{23A0DB03-B9B5-7BF7-E422-218D06ACA8E3}"/>
              </a:ext>
            </a:extLst>
          </p:cNvPr>
          <p:cNvSpPr txBox="1">
            <a:spLocks noGrp="1"/>
          </p:cNvSpPr>
          <p:nvPr>
            <p:ph type="ftr" sz="quarter" idx="9"/>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55" name="Slide Number Placeholder 6">
            <a:extLst>
              <a:ext uri="{FF2B5EF4-FFF2-40B4-BE49-F238E27FC236}">
                <a16:creationId xmlns:a16="http://schemas.microsoft.com/office/drawing/2014/main" id="{6A49DB72-A099-F994-4AF6-BAB4E40FB1B1}"/>
              </a:ext>
            </a:extLst>
          </p:cNvPr>
          <p:cNvSpPr txBox="1">
            <a:spLocks noGrp="1"/>
          </p:cNvSpPr>
          <p:nvPr>
            <p:ph type="sldNum" sz="quarter" idx="8"/>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303CD228-03F3-4F87-AA5D-25D74114B337}" type="slidenum">
              <a:t>‹#›</a:t>
            </a:fld>
            <a:endParaRPr lang="en-US"/>
          </a:p>
        </p:txBody>
      </p:sp>
    </p:spTree>
    <p:extLst>
      <p:ext uri="{BB962C8B-B14F-4D97-AF65-F5344CB8AC3E}">
        <p14:creationId xmlns:p14="http://schemas.microsoft.com/office/powerpoint/2010/main" val="906025144"/>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_Imag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2D260F-BD18-4C43-52EB-7AB07F0F9042}"/>
              </a:ext>
            </a:extLst>
          </p:cNvPr>
          <p:cNvSpPr txBox="1">
            <a:spLocks noGrp="1"/>
          </p:cNvSpPr>
          <p:nvPr>
            <p:ph type="body" idx="4294967295"/>
          </p:nvPr>
        </p:nvSpPr>
        <p:spPr>
          <a:xfrm>
            <a:off x="639074" y="1655822"/>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sp>
        <p:nvSpPr>
          <p:cNvPr id="3" name="Text Placeholder 4">
            <a:extLst>
              <a:ext uri="{FF2B5EF4-FFF2-40B4-BE49-F238E27FC236}">
                <a16:creationId xmlns:a16="http://schemas.microsoft.com/office/drawing/2014/main" id="{C842C7FC-2092-512F-B61D-866ECCEE35BA}"/>
              </a:ext>
            </a:extLst>
          </p:cNvPr>
          <p:cNvSpPr txBox="1">
            <a:spLocks noGrp="1"/>
          </p:cNvSpPr>
          <p:nvPr>
            <p:ph type="body" idx="4294967295"/>
          </p:nvPr>
        </p:nvSpPr>
        <p:spPr>
          <a:xfrm>
            <a:off x="639074" y="4670398"/>
            <a:ext cx="10515600"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59253D94-3AEE-C081-3F31-D32EC58F4843}"/>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Footer Placeholder 5">
            <a:extLst>
              <a:ext uri="{FF2B5EF4-FFF2-40B4-BE49-F238E27FC236}">
                <a16:creationId xmlns:a16="http://schemas.microsoft.com/office/drawing/2014/main" id="{AE0A8D8A-C048-B649-15D1-E44EBB327F7C}"/>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000000"/>
                </a:solidFill>
                <a:uFillTx/>
                <a:latin typeface="Calibri"/>
                <a:ea typeface="Calibri" pitchFamily="34"/>
                <a:cs typeface="Calibri" pitchFamily="34"/>
              </a:defRPr>
            </a:lvl1pPr>
          </a:lstStyle>
          <a:p>
            <a:pPr lvl="0"/>
            <a:r>
              <a:rPr lang="en-US"/>
              <a:t>EPAM Proprietary &amp; Confidential.</a:t>
            </a:r>
          </a:p>
        </p:txBody>
      </p:sp>
      <p:sp>
        <p:nvSpPr>
          <p:cNvPr id="6" name="Picture Placeholder 5">
            <a:extLst>
              <a:ext uri="{FF2B5EF4-FFF2-40B4-BE49-F238E27FC236}">
                <a16:creationId xmlns:a16="http://schemas.microsoft.com/office/drawing/2014/main" id="{CD10E151-9871-4486-DC17-8B55F78F2C5B}"/>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pic>
        <p:nvPicPr>
          <p:cNvPr id="7" name="Picture 3">
            <a:extLst>
              <a:ext uri="{FF2B5EF4-FFF2-40B4-BE49-F238E27FC236}">
                <a16:creationId xmlns:a16="http://schemas.microsoft.com/office/drawing/2014/main" id="{830A787A-8450-FC19-B126-5713ABC16880}"/>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4098597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Header_Photo">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512299A-5371-8408-D474-6B5776B8F458}"/>
              </a:ext>
            </a:extLst>
          </p:cNvPr>
          <p:cNvSpPr txBox="1">
            <a:spLocks noGrp="1"/>
          </p:cNvSpPr>
          <p:nvPr>
            <p:ph type="title"/>
          </p:nvPr>
        </p:nvSpPr>
        <p:spPr>
          <a:xfrm>
            <a:off x="639074" y="1793238"/>
            <a:ext cx="5640805" cy="923333"/>
          </a:xfrm>
        </p:spPr>
        <p:txBody>
          <a:bodyPr>
            <a:spAutoFit/>
          </a:bodyPr>
          <a:lstStyle>
            <a:lvl1pPr>
              <a:defRPr sz="6000" b="0">
                <a:solidFill>
                  <a:srgbClr val="FFFFFF"/>
                </a:solidFill>
                <a:latin typeface="Calibri Light" pitchFamily="34"/>
                <a:cs typeface="Calibri Light" pitchFamily="34"/>
              </a:defRPr>
            </a:lvl1pPr>
          </a:lstStyle>
          <a:p>
            <a:pPr lvl="0"/>
            <a:r>
              <a:rPr lang="en-US"/>
              <a:t>Section Header</a:t>
            </a:r>
          </a:p>
        </p:txBody>
      </p:sp>
      <p:sp>
        <p:nvSpPr>
          <p:cNvPr id="3" name="Text Placeholder 4">
            <a:extLst>
              <a:ext uri="{FF2B5EF4-FFF2-40B4-BE49-F238E27FC236}">
                <a16:creationId xmlns:a16="http://schemas.microsoft.com/office/drawing/2014/main" id="{1871CAE7-357C-B20E-4409-E40E0C9DF03E}"/>
              </a:ext>
            </a:extLst>
          </p:cNvPr>
          <p:cNvSpPr txBox="1">
            <a:spLocks noGrp="1"/>
          </p:cNvSpPr>
          <p:nvPr>
            <p:ph type="body" idx="4294967295"/>
          </p:nvPr>
        </p:nvSpPr>
        <p:spPr>
          <a:xfrm>
            <a:off x="639074" y="1336038"/>
            <a:ext cx="498924" cy="307777"/>
          </a:xfrm>
        </p:spPr>
        <p:txBody>
          <a:bodyPr>
            <a:spAutoFit/>
          </a:bodyPr>
          <a:lstStyle>
            <a:lvl1pPr>
              <a:defRPr sz="2000" b="1">
                <a:solidFill>
                  <a:srgbClr val="0047FF"/>
                </a:solidFill>
              </a:defRPr>
            </a:lvl1pPr>
          </a:lstStyle>
          <a:p>
            <a:pPr lvl="0"/>
            <a:r>
              <a:rPr lang="en-US"/>
              <a:t>01</a:t>
            </a:r>
          </a:p>
        </p:txBody>
      </p:sp>
      <p:sp>
        <p:nvSpPr>
          <p:cNvPr id="4" name="Text Placeholder 4">
            <a:extLst>
              <a:ext uri="{FF2B5EF4-FFF2-40B4-BE49-F238E27FC236}">
                <a16:creationId xmlns:a16="http://schemas.microsoft.com/office/drawing/2014/main" id="{F5C22CBC-F934-E0BC-C005-C901D62153B5}"/>
              </a:ext>
            </a:extLst>
          </p:cNvPr>
          <p:cNvSpPr txBox="1">
            <a:spLocks noGrp="1"/>
          </p:cNvSpPr>
          <p:nvPr>
            <p:ph type="body" idx="4294967295"/>
          </p:nvPr>
        </p:nvSpPr>
        <p:spPr>
          <a:xfrm>
            <a:off x="639074" y="3126991"/>
            <a:ext cx="4554534" cy="276999"/>
          </a:xfrm>
        </p:spPr>
        <p:txBody>
          <a:bodyPr>
            <a:spAutoFit/>
          </a:bodyPr>
          <a:lstStyle>
            <a:lvl1pPr>
              <a:defRPr sz="1800">
                <a:latin typeface="Calibri Light" pitchFamily="34"/>
                <a:cs typeface="Calibri Light" pitchFamily="34"/>
              </a:defRPr>
            </a:lvl1pPr>
          </a:lstStyle>
          <a:p>
            <a:pPr lvl="0"/>
            <a:r>
              <a:rPr lang="en-US"/>
              <a:t>Section description</a:t>
            </a:r>
          </a:p>
        </p:txBody>
      </p:sp>
      <p:sp>
        <p:nvSpPr>
          <p:cNvPr id="5" name="Picture Placeholder 2">
            <a:extLst>
              <a:ext uri="{FF2B5EF4-FFF2-40B4-BE49-F238E27FC236}">
                <a16:creationId xmlns:a16="http://schemas.microsoft.com/office/drawing/2014/main" id="{8130CA87-212E-486D-C9C0-29274B9903C7}"/>
              </a:ext>
            </a:extLst>
          </p:cNvPr>
          <p:cNvSpPr txBox="1">
            <a:spLocks noGrp="1"/>
          </p:cNvSpPr>
          <p:nvPr>
            <p:ph type="pic" idx="4294967295"/>
          </p:nvPr>
        </p:nvSpPr>
        <p:spPr>
          <a:xfrm>
            <a:off x="7202902" y="0"/>
            <a:ext cx="4989094" cy="6858000"/>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82351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x_Section_Header_Cool">
    <p:bg>
      <p:bgPr>
        <a:solidFill>
          <a:srgbClr val="FFFFFF"/>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75B6984-2513-D314-2C5F-65068199F91B}"/>
              </a:ext>
            </a:extLst>
          </p:cNvPr>
          <p:cNvSpPr/>
          <p:nvPr/>
        </p:nvSpPr>
        <p:spPr>
          <a:xfrm>
            <a:off x="627058" y="647696"/>
            <a:ext cx="10929932" cy="5562596"/>
          </a:xfrm>
          <a:prstGeom prst="rect">
            <a:avLst/>
          </a:prstGeom>
          <a:gradFill>
            <a:gsLst>
              <a:gs pos="0">
                <a:srgbClr val="0047FF">
                  <a:alpha val="56000"/>
                </a:srgbClr>
              </a:gs>
              <a:gs pos="100000">
                <a:srgbClr val="0047FF">
                  <a:alpha val="36000"/>
                </a:srgbClr>
              </a:gs>
            </a:gsLst>
            <a:path path="circle">
              <a:fillToRect l="100000" t="100000"/>
            </a:path>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FFFFFF"/>
              </a:solidFill>
              <a:uFillTx/>
              <a:latin typeface="Calibri Light" pitchFamily="34"/>
              <a:ea typeface="Human Sans ExtraLight"/>
              <a:cs typeface="Human Sans ExtraLight"/>
            </a:endParaRPr>
          </a:p>
        </p:txBody>
      </p:sp>
      <p:sp>
        <p:nvSpPr>
          <p:cNvPr id="3" name="Text Placeholder 7">
            <a:extLst>
              <a:ext uri="{FF2B5EF4-FFF2-40B4-BE49-F238E27FC236}">
                <a16:creationId xmlns:a16="http://schemas.microsoft.com/office/drawing/2014/main" id="{6FB43BFA-9818-5D7D-A728-259C9CFBE5FA}"/>
              </a:ext>
            </a:extLst>
          </p:cNvPr>
          <p:cNvSpPr txBox="1">
            <a:spLocks noGrp="1"/>
          </p:cNvSpPr>
          <p:nvPr>
            <p:ph type="body" idx="4294967295"/>
          </p:nvPr>
        </p:nvSpPr>
        <p:spPr>
          <a:xfrm>
            <a:off x="1295403" y="2977258"/>
            <a:ext cx="8686800" cy="2692021"/>
          </a:xfrm>
        </p:spPr>
        <p:txBody>
          <a:bodyPr/>
          <a:lstStyle>
            <a:lvl1pPr>
              <a:defRPr sz="1800">
                <a:solidFill>
                  <a:srgbClr val="000000"/>
                </a:solidFill>
                <a:latin typeface="Calibri Light" pitchFamily="34"/>
                <a:cs typeface="Calibri Light" pitchFamily="34"/>
              </a:defRPr>
            </a:lvl1pPr>
          </a:lstStyle>
          <a:p>
            <a:pPr lvl="0"/>
            <a:r>
              <a:rPr lang="en-US"/>
              <a:t>Section description</a:t>
            </a:r>
          </a:p>
        </p:txBody>
      </p:sp>
      <p:sp>
        <p:nvSpPr>
          <p:cNvPr id="4" name="Title 8">
            <a:extLst>
              <a:ext uri="{FF2B5EF4-FFF2-40B4-BE49-F238E27FC236}">
                <a16:creationId xmlns:a16="http://schemas.microsoft.com/office/drawing/2014/main" id="{5984426F-9368-BC88-9191-FDCEFF83BF07}"/>
              </a:ext>
            </a:extLst>
          </p:cNvPr>
          <p:cNvSpPr txBox="1">
            <a:spLocks noGrp="1"/>
          </p:cNvSpPr>
          <p:nvPr>
            <p:ph type="title"/>
          </p:nvPr>
        </p:nvSpPr>
        <p:spPr>
          <a:xfrm>
            <a:off x="1285244" y="1723223"/>
            <a:ext cx="9601200" cy="1212018"/>
          </a:xfrm>
        </p:spPr>
        <p:txBody>
          <a:bodyPr/>
          <a:lstStyle>
            <a:lvl1pPr>
              <a:defRPr sz="6000"/>
            </a:lvl1pPr>
          </a:lstStyle>
          <a:p>
            <a:pPr lvl="0"/>
            <a:r>
              <a:rPr lang="en-US"/>
              <a:t>Section Header</a:t>
            </a:r>
          </a:p>
        </p:txBody>
      </p:sp>
      <p:sp>
        <p:nvSpPr>
          <p:cNvPr id="5" name="Text Placeholder 4">
            <a:extLst>
              <a:ext uri="{FF2B5EF4-FFF2-40B4-BE49-F238E27FC236}">
                <a16:creationId xmlns:a16="http://schemas.microsoft.com/office/drawing/2014/main" id="{CD40ED3F-4450-69C1-55E1-3D359F799670}"/>
              </a:ext>
            </a:extLst>
          </p:cNvPr>
          <p:cNvSpPr txBox="1">
            <a:spLocks noGrp="1"/>
          </p:cNvSpPr>
          <p:nvPr>
            <p:ph type="body" idx="4294967295"/>
          </p:nvPr>
        </p:nvSpPr>
        <p:spPr>
          <a:xfrm>
            <a:off x="1295403" y="1328422"/>
            <a:ext cx="498924" cy="307777"/>
          </a:xfrm>
        </p:spPr>
        <p:txBody>
          <a:bodyPr>
            <a:spAutoFit/>
          </a:bodyPr>
          <a:lstStyle>
            <a:lvl1pPr>
              <a:defRPr sz="2000" b="1">
                <a:solidFill>
                  <a:srgbClr val="000000"/>
                </a:solidFill>
              </a:defRPr>
            </a:lvl1pPr>
          </a:lstStyle>
          <a:p>
            <a:pPr lvl="0"/>
            <a:r>
              <a:rPr lang="en-US"/>
              <a:t>01</a:t>
            </a:r>
          </a:p>
        </p:txBody>
      </p:sp>
      <p:sp>
        <p:nvSpPr>
          <p:cNvPr id="6" name="TextBox 2">
            <a:extLst>
              <a:ext uri="{FF2B5EF4-FFF2-40B4-BE49-F238E27FC236}">
                <a16:creationId xmlns:a16="http://schemas.microsoft.com/office/drawing/2014/main" id="{084C202E-4B78-83AB-CA66-3D180AD2ED6E}"/>
              </a:ext>
            </a:extLst>
          </p:cNvPr>
          <p:cNvSpPr txBox="1"/>
          <p:nvPr/>
        </p:nvSpPr>
        <p:spPr>
          <a:xfrm>
            <a:off x="1066803" y="985522"/>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350304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x_Section_Header_Cool">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1BC4352C-9583-879B-42C9-9ADB06CF1510}"/>
              </a:ext>
            </a:extLst>
          </p:cNvPr>
          <p:cNvSpPr txBox="1">
            <a:spLocks noGrp="1"/>
          </p:cNvSpPr>
          <p:nvPr>
            <p:ph type="body" idx="4294967295"/>
          </p:nvPr>
        </p:nvSpPr>
        <p:spPr>
          <a:xfrm>
            <a:off x="1295403" y="2977258"/>
            <a:ext cx="8686800" cy="2692021"/>
          </a:xfrm>
        </p:spPr>
        <p:txBody>
          <a:bodyPr/>
          <a:lstStyle>
            <a:lvl1pPr>
              <a:defRPr sz="1800">
                <a:solidFill>
                  <a:srgbClr val="000000"/>
                </a:solidFill>
                <a:latin typeface="Calibri Light" pitchFamily="34"/>
                <a:cs typeface="Calibri Light" pitchFamily="34"/>
              </a:defRPr>
            </a:lvl1pPr>
          </a:lstStyle>
          <a:p>
            <a:pPr lvl="0"/>
            <a:r>
              <a:rPr lang="en-US"/>
              <a:t>Section description</a:t>
            </a:r>
          </a:p>
        </p:txBody>
      </p:sp>
      <p:sp>
        <p:nvSpPr>
          <p:cNvPr id="3" name="Title 8">
            <a:extLst>
              <a:ext uri="{FF2B5EF4-FFF2-40B4-BE49-F238E27FC236}">
                <a16:creationId xmlns:a16="http://schemas.microsoft.com/office/drawing/2014/main" id="{59D1145F-02FC-A9D3-C527-8A57925CB733}"/>
              </a:ext>
            </a:extLst>
          </p:cNvPr>
          <p:cNvSpPr txBox="1">
            <a:spLocks noGrp="1"/>
          </p:cNvSpPr>
          <p:nvPr>
            <p:ph type="title"/>
          </p:nvPr>
        </p:nvSpPr>
        <p:spPr>
          <a:xfrm>
            <a:off x="1285244" y="1723223"/>
            <a:ext cx="9601200" cy="1212018"/>
          </a:xfrm>
        </p:spPr>
        <p:txBody>
          <a:bodyPr/>
          <a:lstStyle>
            <a:lvl1pPr>
              <a:defRPr sz="6000"/>
            </a:lvl1pPr>
          </a:lstStyle>
          <a:p>
            <a:pPr lvl="0"/>
            <a:r>
              <a:rPr lang="en-US"/>
              <a:t>Section Header</a:t>
            </a:r>
          </a:p>
        </p:txBody>
      </p:sp>
      <p:sp>
        <p:nvSpPr>
          <p:cNvPr id="4" name="Text Placeholder 4">
            <a:extLst>
              <a:ext uri="{FF2B5EF4-FFF2-40B4-BE49-F238E27FC236}">
                <a16:creationId xmlns:a16="http://schemas.microsoft.com/office/drawing/2014/main" id="{D54B0084-4429-C3D9-87B5-2B05759093A3}"/>
              </a:ext>
            </a:extLst>
          </p:cNvPr>
          <p:cNvSpPr txBox="1">
            <a:spLocks noGrp="1"/>
          </p:cNvSpPr>
          <p:nvPr>
            <p:ph type="body" idx="4294967295"/>
          </p:nvPr>
        </p:nvSpPr>
        <p:spPr>
          <a:xfrm>
            <a:off x="1295403" y="1328422"/>
            <a:ext cx="498924" cy="307777"/>
          </a:xfrm>
        </p:spPr>
        <p:txBody>
          <a:bodyPr>
            <a:spAutoFit/>
          </a:bodyPr>
          <a:lstStyle>
            <a:lvl1pPr>
              <a:defRPr sz="2000" b="1">
                <a:solidFill>
                  <a:srgbClr val="000000"/>
                </a:solidFill>
              </a:defRPr>
            </a:lvl1pPr>
          </a:lstStyle>
          <a:p>
            <a:pPr lvl="0"/>
            <a:r>
              <a:rPr lang="en-US"/>
              <a:t>01</a:t>
            </a:r>
          </a:p>
        </p:txBody>
      </p:sp>
      <p:sp>
        <p:nvSpPr>
          <p:cNvPr id="5" name="TextBox 2">
            <a:extLst>
              <a:ext uri="{FF2B5EF4-FFF2-40B4-BE49-F238E27FC236}">
                <a16:creationId xmlns:a16="http://schemas.microsoft.com/office/drawing/2014/main" id="{7BB6C4AA-5368-0B51-2F9B-25CA424D0BED}"/>
              </a:ext>
            </a:extLst>
          </p:cNvPr>
          <p:cNvSpPr txBox="1"/>
          <p:nvPr/>
        </p:nvSpPr>
        <p:spPr>
          <a:xfrm>
            <a:off x="1066803" y="985522"/>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3120279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D037-1C54-EBCA-3AAB-B2770ADBB890}"/>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602E73BF-ABF2-D736-82E7-0318F9508DA6}"/>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4803645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BA5F-0C61-06C3-1D1D-71358CB96A0A}"/>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F5B04DD2-343E-CA4B-7585-8500EA12D975}"/>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
        <p:nvSpPr>
          <p:cNvPr id="4" name="Text Placeholder 8">
            <a:extLst>
              <a:ext uri="{FF2B5EF4-FFF2-40B4-BE49-F238E27FC236}">
                <a16:creationId xmlns:a16="http://schemas.microsoft.com/office/drawing/2014/main" id="{0D92CF9D-642E-5781-A2AF-D28EAA136192}"/>
              </a:ext>
            </a:extLst>
          </p:cNvPr>
          <p:cNvSpPr txBox="1">
            <a:spLocks noGrp="1"/>
          </p:cNvSpPr>
          <p:nvPr>
            <p:ph type="body" idx="4294967295"/>
          </p:nvPr>
        </p:nvSpPr>
        <p:spPr>
          <a:xfrm>
            <a:off x="627058" y="1211250"/>
            <a:ext cx="10929932" cy="480060"/>
          </a:xfrm>
        </p:spPr>
        <p:txBody>
          <a:bodyPr/>
          <a:lstStyle>
            <a:lvl1pPr>
              <a:spcBef>
                <a:spcPts val="0"/>
              </a:spcBef>
              <a:defRPr>
                <a:solidFill>
                  <a:srgbClr val="000000"/>
                </a:solidFill>
                <a:latin typeface="Calibri" pitchFamily="34"/>
              </a:defRPr>
            </a:lvl1pPr>
          </a:lstStyle>
          <a:p>
            <a:pPr lvl="0"/>
            <a:r>
              <a:rPr lang="en-US"/>
              <a:t>Lorem ipsum nibh commodo aenean leo porta duis magna felis bibendum tempor.</a:t>
            </a:r>
          </a:p>
        </p:txBody>
      </p:sp>
    </p:spTree>
    <p:extLst>
      <p:ext uri="{BB962C8B-B14F-4D97-AF65-F5344CB8AC3E}">
        <p14:creationId xmlns:p14="http://schemas.microsoft.com/office/powerpoint/2010/main" val="2270573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46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bsection_Divider">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9E81866-47E7-B74F-4AFB-C5CD5FA76D80}"/>
              </a:ext>
            </a:extLst>
          </p:cNvPr>
          <p:cNvSpPr txBox="1">
            <a:spLocks noGrp="1"/>
          </p:cNvSpPr>
          <p:nvPr>
            <p:ph type="title"/>
          </p:nvPr>
        </p:nvSpPr>
        <p:spPr>
          <a:xfrm>
            <a:off x="639074" y="1968913"/>
            <a:ext cx="10917926" cy="2031321"/>
          </a:xfrm>
        </p:spPr>
        <p:txBody>
          <a:bodyPr>
            <a:spAutoFit/>
          </a:bodyPr>
          <a:lstStyle>
            <a:lvl1pPr>
              <a:defRPr sz="6600" b="0">
                <a:latin typeface="Calibri Light" pitchFamily="34"/>
                <a:cs typeface="Calibri Light" pitchFamily="34"/>
              </a:defRPr>
            </a:lvl1pPr>
          </a:lstStyle>
          <a:p>
            <a:pPr lvl="0"/>
            <a:r>
              <a:rPr lang="en-US"/>
              <a:t>Sometimes You Want to Use a </a:t>
            </a:r>
            <a:br>
              <a:rPr lang="en-US"/>
            </a:br>
            <a:r>
              <a:rPr lang="en-US"/>
              <a:t>Subsection Divider</a:t>
            </a:r>
          </a:p>
        </p:txBody>
      </p:sp>
      <p:sp>
        <p:nvSpPr>
          <p:cNvPr id="3" name="Text Placeholder 4">
            <a:extLst>
              <a:ext uri="{FF2B5EF4-FFF2-40B4-BE49-F238E27FC236}">
                <a16:creationId xmlns:a16="http://schemas.microsoft.com/office/drawing/2014/main" id="{2F7195A8-1335-BDBC-9BC6-604D66FDCFAE}"/>
              </a:ext>
            </a:extLst>
          </p:cNvPr>
          <p:cNvSpPr txBox="1">
            <a:spLocks noGrp="1"/>
          </p:cNvSpPr>
          <p:nvPr>
            <p:ph type="body" idx="4294967295"/>
          </p:nvPr>
        </p:nvSpPr>
        <p:spPr>
          <a:xfrm>
            <a:off x="639074" y="4784232"/>
            <a:ext cx="4757678" cy="492440"/>
          </a:xfrm>
        </p:spPr>
        <p:txBody>
          <a:bodyPr>
            <a:spAutoFit/>
          </a:bodyPr>
          <a:lstStyle>
            <a:lvl1pPr>
              <a:defRPr sz="1600">
                <a:latin typeface="Calibri Light" pitchFamily="34"/>
                <a:cs typeface="Calibri Light" pitchFamily="34"/>
              </a:defRPr>
            </a:lvl1pPr>
          </a:lstStyle>
          <a:p>
            <a:pPr lvl="0"/>
            <a:r>
              <a:rPr lang="en-US"/>
              <a:t>This slide can serve you well. It even has a space for a little something under the title.</a:t>
            </a:r>
          </a:p>
        </p:txBody>
      </p:sp>
      <p:sp>
        <p:nvSpPr>
          <p:cNvPr id="4" name="Text Placeholder 4">
            <a:extLst>
              <a:ext uri="{FF2B5EF4-FFF2-40B4-BE49-F238E27FC236}">
                <a16:creationId xmlns:a16="http://schemas.microsoft.com/office/drawing/2014/main" id="{4C6CE084-2852-6A48-1CFA-A8C549F89A04}"/>
              </a:ext>
            </a:extLst>
          </p:cNvPr>
          <p:cNvSpPr txBox="1">
            <a:spLocks noGrp="1"/>
          </p:cNvSpPr>
          <p:nvPr>
            <p:ph type="body" idx="4294967295"/>
          </p:nvPr>
        </p:nvSpPr>
        <p:spPr>
          <a:xfrm>
            <a:off x="639074" y="1071877"/>
            <a:ext cx="498924" cy="307777"/>
          </a:xfrm>
        </p:spPr>
        <p:txBody>
          <a:bodyPr>
            <a:spAutoFit/>
          </a:bodyPr>
          <a:lstStyle>
            <a:lvl1pPr>
              <a:defRPr sz="2000" b="1">
                <a:solidFill>
                  <a:srgbClr val="0047FF"/>
                </a:solidFill>
              </a:defRPr>
            </a:lvl1pPr>
          </a:lstStyle>
          <a:p>
            <a:pPr lvl="0"/>
            <a:r>
              <a:rPr lang="en-US"/>
              <a:t>01</a:t>
            </a:r>
          </a:p>
        </p:txBody>
      </p:sp>
      <p:sp>
        <p:nvSpPr>
          <p:cNvPr id="5" name="Text Placeholder 4">
            <a:extLst>
              <a:ext uri="{FF2B5EF4-FFF2-40B4-BE49-F238E27FC236}">
                <a16:creationId xmlns:a16="http://schemas.microsoft.com/office/drawing/2014/main" id="{0304E73E-C204-5B61-12F2-CE8013F8DDCC}"/>
              </a:ext>
            </a:extLst>
          </p:cNvPr>
          <p:cNvSpPr txBox="1">
            <a:spLocks noGrp="1"/>
          </p:cNvSpPr>
          <p:nvPr>
            <p:ph type="body" idx="4294967295"/>
          </p:nvPr>
        </p:nvSpPr>
        <p:spPr>
          <a:xfrm>
            <a:off x="639074" y="1563806"/>
            <a:ext cx="3732909" cy="153884"/>
          </a:xfrm>
        </p:spPr>
        <p:txBody>
          <a:bodyPr>
            <a:spAutoFit/>
          </a:bodyPr>
          <a:lstStyle>
            <a:lvl1pPr>
              <a:spcBef>
                <a:spcPts val="0"/>
              </a:spcBef>
              <a:defRPr sz="1000" b="1" spc="300">
                <a:solidFill>
                  <a:srgbClr val="000000"/>
                </a:solidFill>
                <a:latin typeface="Calibri" pitchFamily="34"/>
              </a:defRPr>
            </a:lvl1pPr>
          </a:lstStyle>
          <a:p>
            <a:pPr lvl="0"/>
            <a:r>
              <a:rPr lang="en-US"/>
              <a:t>SECTION TITLE</a:t>
            </a:r>
          </a:p>
        </p:txBody>
      </p:sp>
    </p:spTree>
    <p:extLst>
      <p:ext uri="{BB962C8B-B14F-4D97-AF65-F5344CB8AC3E}">
        <p14:creationId xmlns:p14="http://schemas.microsoft.com/office/powerpoint/2010/main" val="4282884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allout_Text_A">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4D699696-BD3E-1616-FBB9-FA1C7333547A}"/>
              </a:ext>
            </a:extLst>
          </p:cNvPr>
          <p:cNvSpPr/>
          <p:nvPr/>
        </p:nvSpPr>
        <p:spPr>
          <a:xfrm>
            <a:off x="6096003" y="0"/>
            <a:ext cx="6096003" cy="6858000"/>
          </a:xfrm>
          <a:prstGeom prst="rect">
            <a:avLst/>
          </a:prstGeom>
          <a:solidFill>
            <a:srgbClr val="FBFAFA"/>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BFAFA"/>
              </a:solidFill>
              <a:uFillTx/>
              <a:latin typeface="Calibri Light" pitchFamily="34"/>
              <a:ea typeface="Human Sans ExtraLight"/>
              <a:cs typeface="Human Sans ExtraLight"/>
            </a:endParaRPr>
          </a:p>
        </p:txBody>
      </p:sp>
      <p:sp>
        <p:nvSpPr>
          <p:cNvPr id="3" name="Title 2">
            <a:extLst>
              <a:ext uri="{FF2B5EF4-FFF2-40B4-BE49-F238E27FC236}">
                <a16:creationId xmlns:a16="http://schemas.microsoft.com/office/drawing/2014/main" id="{948549EB-623F-03C1-0080-9D475FDC894B}"/>
              </a:ext>
            </a:extLst>
          </p:cNvPr>
          <p:cNvSpPr txBox="1">
            <a:spLocks noGrp="1"/>
          </p:cNvSpPr>
          <p:nvPr>
            <p:ph type="title"/>
          </p:nvPr>
        </p:nvSpPr>
        <p:spPr>
          <a:xfrm>
            <a:off x="627058" y="1739152"/>
            <a:ext cx="5333996" cy="2769991"/>
          </a:xfrm>
        </p:spPr>
        <p:txBody>
          <a:bodyPr>
            <a:spAutoFit/>
          </a:bodyPr>
          <a:lstStyle>
            <a:lvl1pPr>
              <a:defRPr sz="6000" b="0">
                <a:latin typeface="Calibri Light" pitchFamily="34"/>
                <a:cs typeface="Calibri Light" pitchFamily="34"/>
              </a:defRPr>
            </a:lvl1pPr>
          </a:lstStyle>
          <a:p>
            <a:pPr lvl="0"/>
            <a:r>
              <a:rPr lang="en-US"/>
              <a:t>When You Have a Big Thought That is Paired…</a:t>
            </a:r>
          </a:p>
        </p:txBody>
      </p:sp>
      <p:sp>
        <p:nvSpPr>
          <p:cNvPr id="4" name="Text Placeholder 4">
            <a:extLst>
              <a:ext uri="{FF2B5EF4-FFF2-40B4-BE49-F238E27FC236}">
                <a16:creationId xmlns:a16="http://schemas.microsoft.com/office/drawing/2014/main" id="{AC43EBC9-C818-66E2-7D4C-3993B0E6DD67}"/>
              </a:ext>
            </a:extLst>
          </p:cNvPr>
          <p:cNvSpPr txBox="1">
            <a:spLocks noGrp="1"/>
          </p:cNvSpPr>
          <p:nvPr>
            <p:ph type="body" idx="4294967295"/>
          </p:nvPr>
        </p:nvSpPr>
        <p:spPr>
          <a:xfrm>
            <a:off x="6942828" y="1981203"/>
            <a:ext cx="4610103" cy="2439381"/>
          </a:xfrm>
        </p:spPr>
        <p:txBody>
          <a:bodyPr>
            <a:spAutoFit/>
          </a:bodyPr>
          <a:lstStyle>
            <a:lvl1pPr>
              <a:lnSpc>
                <a:spcPts val="2400"/>
              </a:lnSpc>
              <a:defRPr sz="1600">
                <a:solidFill>
                  <a:srgbClr val="000000"/>
                </a:solidFill>
                <a:latin typeface="Calibri Light" pitchFamily="34"/>
                <a:cs typeface="Calibri Light" pitchFamily="34"/>
              </a:defRPr>
            </a:lvl1pPr>
          </a:lstStyle>
          <a:p>
            <a:pPr lvl="0"/>
            <a:r>
              <a:rPr lang="en-US"/>
              <a:t>With a lot of supporting details.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a:t>
            </a:r>
          </a:p>
        </p:txBody>
      </p:sp>
      <p:sp>
        <p:nvSpPr>
          <p:cNvPr id="5" name="TextBox 6">
            <a:extLst>
              <a:ext uri="{FF2B5EF4-FFF2-40B4-BE49-F238E27FC236}">
                <a16:creationId xmlns:a16="http://schemas.microsoft.com/office/drawing/2014/main" id="{F93AADF5-5C00-94B9-E43E-1B82C4071E8C}"/>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735C2B16-0DF2-C7AD-7125-744A8E6BF6DA}"/>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DF834A-67B8-4014-993A-44B658D6044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7" name="Text Placeholder 10">
            <a:extLst>
              <a:ext uri="{FF2B5EF4-FFF2-40B4-BE49-F238E27FC236}">
                <a16:creationId xmlns:a16="http://schemas.microsoft.com/office/drawing/2014/main" id="{4F22C38A-C4E9-8B1F-F683-C27597B544E1}"/>
              </a:ext>
            </a:extLst>
          </p:cNvPr>
          <p:cNvSpPr txBox="1">
            <a:spLocks noGrp="1"/>
          </p:cNvSpPr>
          <p:nvPr>
            <p:ph type="body" idx="4294967295"/>
          </p:nvPr>
        </p:nvSpPr>
        <p:spPr>
          <a:xfrm>
            <a:off x="627058" y="419096"/>
            <a:ext cx="3725859" cy="225710"/>
          </a:xfrm>
        </p:spPr>
        <p:txBody>
          <a:bodyPr/>
          <a:lstStyle>
            <a:lvl1pPr>
              <a:defRPr sz="1000" b="1" cap="all" spc="300">
                <a:solidFill>
                  <a:srgbClr val="A0A0A0"/>
                </a:solidFill>
                <a:latin typeface="Calibri" pitchFamily="34"/>
              </a:defRPr>
            </a:lvl1pPr>
          </a:lstStyle>
          <a:p>
            <a:pPr lvl="0"/>
            <a:r>
              <a:rPr lang="en-US"/>
              <a:t>Click to add section title</a:t>
            </a:r>
          </a:p>
        </p:txBody>
      </p:sp>
      <p:sp>
        <p:nvSpPr>
          <p:cNvPr id="8" name="Text Placeholder 4">
            <a:extLst>
              <a:ext uri="{FF2B5EF4-FFF2-40B4-BE49-F238E27FC236}">
                <a16:creationId xmlns:a16="http://schemas.microsoft.com/office/drawing/2014/main" id="{7B9FE435-EC84-82BD-8DC4-A9D17E48B81E}"/>
              </a:ext>
            </a:extLst>
          </p:cNvPr>
          <p:cNvSpPr txBox="1">
            <a:spLocks noGrp="1"/>
          </p:cNvSpPr>
          <p:nvPr>
            <p:ph type="body" idx="4294967295"/>
          </p:nvPr>
        </p:nvSpPr>
        <p:spPr>
          <a:xfrm>
            <a:off x="627058" y="722842"/>
            <a:ext cx="3725859" cy="338556"/>
          </a:xfrm>
        </p:spPr>
        <p:txBody>
          <a:bodyPr>
            <a:noAutofit/>
          </a:bodyPr>
          <a:lstStyle>
            <a:lvl1pPr>
              <a:spcBef>
                <a:spcPts val="0"/>
              </a:spcBef>
              <a:defRPr sz="2200" b="1">
                <a:solidFill>
                  <a:srgbClr val="000000"/>
                </a:solidFill>
                <a:latin typeface="Calibri" pitchFamily="34"/>
              </a:defRPr>
            </a:lvl1pPr>
          </a:lstStyle>
          <a:p>
            <a:pPr lvl="0"/>
            <a:r>
              <a:rPr lang="en-US"/>
              <a:t>Title with Big and Little Type</a:t>
            </a:r>
          </a:p>
        </p:txBody>
      </p:sp>
    </p:spTree>
    <p:extLst>
      <p:ext uri="{BB962C8B-B14F-4D97-AF65-F5344CB8AC3E}">
        <p14:creationId xmlns:p14="http://schemas.microsoft.com/office/powerpoint/2010/main" val="1750398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allout_Text_B">
    <p:spTree>
      <p:nvGrpSpPr>
        <p:cNvPr id="1" name=""/>
        <p:cNvGrpSpPr/>
        <p:nvPr/>
      </p:nvGrpSpPr>
      <p:grpSpPr>
        <a:xfrm>
          <a:off x="0" y="0"/>
          <a:ext cx="0" cy="0"/>
          <a:chOff x="0" y="0"/>
          <a:chExt cx="0" cy="0"/>
        </a:xfrm>
      </p:grpSpPr>
      <p:pic>
        <p:nvPicPr>
          <p:cNvPr id="2" name="Picture 5" descr="Background pattern&#10;&#10;Description automatically generated">
            <a:extLst>
              <a:ext uri="{FF2B5EF4-FFF2-40B4-BE49-F238E27FC236}">
                <a16:creationId xmlns:a16="http://schemas.microsoft.com/office/drawing/2014/main" id="{0BFB233C-A9B3-233F-B6B3-055744FDCD19}"/>
              </a:ext>
            </a:extLst>
          </p:cNvPr>
          <p:cNvPicPr>
            <a:picLocks noChangeAspect="1"/>
          </p:cNvPicPr>
          <p:nvPr/>
        </p:nvPicPr>
        <p:blipFill>
          <a:blip r:embed="rId2"/>
          <a:srcRect/>
          <a:stretch>
            <a:fillRect/>
          </a:stretch>
        </p:blipFill>
        <p:spPr>
          <a:xfrm>
            <a:off x="0" y="0"/>
            <a:ext cx="6096003" cy="6858000"/>
          </a:xfrm>
          <a:prstGeom prst="rect">
            <a:avLst/>
          </a:prstGeom>
          <a:noFill/>
          <a:ln cap="flat">
            <a:noFill/>
          </a:ln>
        </p:spPr>
      </p:pic>
      <p:sp>
        <p:nvSpPr>
          <p:cNvPr id="3" name="Title 2">
            <a:extLst>
              <a:ext uri="{FF2B5EF4-FFF2-40B4-BE49-F238E27FC236}">
                <a16:creationId xmlns:a16="http://schemas.microsoft.com/office/drawing/2014/main" id="{078D27E5-AE98-0709-C257-30B601F67532}"/>
              </a:ext>
            </a:extLst>
          </p:cNvPr>
          <p:cNvSpPr txBox="1">
            <a:spLocks noGrp="1"/>
          </p:cNvSpPr>
          <p:nvPr>
            <p:ph type="title"/>
          </p:nvPr>
        </p:nvSpPr>
        <p:spPr>
          <a:xfrm>
            <a:off x="627058" y="1739152"/>
            <a:ext cx="5333996" cy="2769991"/>
          </a:xfrm>
        </p:spPr>
        <p:txBody>
          <a:bodyPr>
            <a:spAutoFit/>
          </a:bodyPr>
          <a:lstStyle>
            <a:lvl1pPr>
              <a:defRPr sz="6000" b="0">
                <a:latin typeface="Calibri" pitchFamily="34"/>
              </a:defRPr>
            </a:lvl1pPr>
          </a:lstStyle>
          <a:p>
            <a:pPr lvl="0"/>
            <a:r>
              <a:rPr lang="en-US"/>
              <a:t>When You Have a Big Thought That is Paired…</a:t>
            </a:r>
          </a:p>
        </p:txBody>
      </p:sp>
      <p:sp>
        <p:nvSpPr>
          <p:cNvPr id="4" name="Text Placeholder 4">
            <a:extLst>
              <a:ext uri="{FF2B5EF4-FFF2-40B4-BE49-F238E27FC236}">
                <a16:creationId xmlns:a16="http://schemas.microsoft.com/office/drawing/2014/main" id="{3DB3A316-4177-D760-8D2B-444815A1F110}"/>
              </a:ext>
            </a:extLst>
          </p:cNvPr>
          <p:cNvSpPr txBox="1">
            <a:spLocks noGrp="1"/>
          </p:cNvSpPr>
          <p:nvPr>
            <p:ph type="body" idx="4294967295"/>
          </p:nvPr>
        </p:nvSpPr>
        <p:spPr>
          <a:xfrm>
            <a:off x="6942828" y="1981203"/>
            <a:ext cx="4610103" cy="2439381"/>
          </a:xfrm>
        </p:spPr>
        <p:txBody>
          <a:bodyPr>
            <a:spAutoFit/>
          </a:bodyPr>
          <a:lstStyle>
            <a:lvl1pPr>
              <a:lnSpc>
                <a:spcPts val="2400"/>
              </a:lnSpc>
              <a:defRPr sz="1600">
                <a:solidFill>
                  <a:srgbClr val="000000"/>
                </a:solidFill>
                <a:latin typeface="Calibri Light" pitchFamily="34"/>
                <a:cs typeface="Calibri Light" pitchFamily="34"/>
              </a:defRPr>
            </a:lvl1pPr>
          </a:lstStyle>
          <a:p>
            <a:pPr lvl="0"/>
            <a:r>
              <a:rPr lang="en-US"/>
              <a:t>With a lot of supporting details. 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a:t>
            </a:r>
          </a:p>
        </p:txBody>
      </p:sp>
      <p:pic>
        <p:nvPicPr>
          <p:cNvPr id="5" name="Picture 1">
            <a:extLst>
              <a:ext uri="{FF2B5EF4-FFF2-40B4-BE49-F238E27FC236}">
                <a16:creationId xmlns:a16="http://schemas.microsoft.com/office/drawing/2014/main" id="{A2934AD9-7992-22D0-10FE-0B26043EB5E9}"/>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6" name="Text Placeholder 10">
            <a:extLst>
              <a:ext uri="{FF2B5EF4-FFF2-40B4-BE49-F238E27FC236}">
                <a16:creationId xmlns:a16="http://schemas.microsoft.com/office/drawing/2014/main" id="{ED2F24C3-54DE-59B8-9390-8C3C0F11B06B}"/>
              </a:ext>
            </a:extLst>
          </p:cNvPr>
          <p:cNvSpPr txBox="1">
            <a:spLocks noGrp="1"/>
          </p:cNvSpPr>
          <p:nvPr>
            <p:ph type="body" idx="4294967295"/>
          </p:nvPr>
        </p:nvSpPr>
        <p:spPr>
          <a:xfrm>
            <a:off x="627058" y="419096"/>
            <a:ext cx="3725859" cy="225710"/>
          </a:xfrm>
        </p:spPr>
        <p:txBody>
          <a:bodyPr/>
          <a:lstStyle>
            <a:lvl1pPr>
              <a:defRPr sz="1000" b="1" cap="all" spc="300">
                <a:latin typeface="Calibri" pitchFamily="34"/>
              </a:defRPr>
            </a:lvl1pPr>
          </a:lstStyle>
          <a:p>
            <a:pPr lvl="0"/>
            <a:r>
              <a:rPr lang="en-US"/>
              <a:t>Click to add section title</a:t>
            </a:r>
          </a:p>
        </p:txBody>
      </p:sp>
      <p:sp>
        <p:nvSpPr>
          <p:cNvPr id="7" name="Text Placeholder 4">
            <a:extLst>
              <a:ext uri="{FF2B5EF4-FFF2-40B4-BE49-F238E27FC236}">
                <a16:creationId xmlns:a16="http://schemas.microsoft.com/office/drawing/2014/main" id="{B8C54E74-FB7B-5372-7C9E-E54B2D6ED878}"/>
              </a:ext>
            </a:extLst>
          </p:cNvPr>
          <p:cNvSpPr txBox="1">
            <a:spLocks noGrp="1"/>
          </p:cNvSpPr>
          <p:nvPr>
            <p:ph type="body" idx="4294967295"/>
          </p:nvPr>
        </p:nvSpPr>
        <p:spPr>
          <a:xfrm>
            <a:off x="627058" y="722842"/>
            <a:ext cx="3725859" cy="338556"/>
          </a:xfrm>
        </p:spPr>
        <p:txBody>
          <a:bodyPr>
            <a:spAutoFit/>
          </a:bodyPr>
          <a:lstStyle>
            <a:lvl1pPr>
              <a:spcBef>
                <a:spcPts val="0"/>
              </a:spcBef>
              <a:defRPr sz="2200" b="1">
                <a:latin typeface="Calibri" pitchFamily="34"/>
              </a:defRPr>
            </a:lvl1pPr>
          </a:lstStyle>
          <a:p>
            <a:pPr lvl="0"/>
            <a:r>
              <a:rPr lang="en-US"/>
              <a:t>Title with Big and Little Type</a:t>
            </a:r>
          </a:p>
        </p:txBody>
      </p:sp>
    </p:spTree>
    <p:extLst>
      <p:ext uri="{BB962C8B-B14F-4D97-AF65-F5344CB8AC3E}">
        <p14:creationId xmlns:p14="http://schemas.microsoft.com/office/powerpoint/2010/main" val="2548071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ype+2_photos">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4D24C9A9-37E7-BDCC-ED0B-6152A902C4D9}"/>
              </a:ext>
            </a:extLst>
          </p:cNvPr>
          <p:cNvSpPr/>
          <p:nvPr/>
        </p:nvSpPr>
        <p:spPr>
          <a:xfrm>
            <a:off x="4383743" y="0"/>
            <a:ext cx="7808262" cy="6858000"/>
          </a:xfrm>
          <a:prstGeom prst="rect">
            <a:avLst/>
          </a:prstGeom>
          <a:solidFill>
            <a:srgbClr val="FBFAFA"/>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BFAFA"/>
              </a:solidFill>
              <a:uFillTx/>
              <a:latin typeface="Calibri Light" pitchFamily="34"/>
              <a:ea typeface="Human Sans ExtraLight"/>
              <a:cs typeface="Human Sans ExtraLight"/>
            </a:endParaRPr>
          </a:p>
        </p:txBody>
      </p:sp>
      <p:sp>
        <p:nvSpPr>
          <p:cNvPr id="3" name="Text Placeholder 4">
            <a:extLst>
              <a:ext uri="{FF2B5EF4-FFF2-40B4-BE49-F238E27FC236}">
                <a16:creationId xmlns:a16="http://schemas.microsoft.com/office/drawing/2014/main" id="{6337D558-D0DB-58CB-8C5D-EF085D5AC978}"/>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pic>
        <p:nvPicPr>
          <p:cNvPr id="4" name="Picture Placeholder 7">
            <a:extLst>
              <a:ext uri="{FF2B5EF4-FFF2-40B4-BE49-F238E27FC236}">
                <a16:creationId xmlns:a16="http://schemas.microsoft.com/office/drawing/2014/main" id="{5F6895A4-4D50-C262-9AAF-67A6483D4518}"/>
              </a:ext>
            </a:extLst>
          </p:cNvPr>
          <p:cNvPicPr>
            <a:picLocks noChangeAspect="1"/>
          </p:cNvPicPr>
          <p:nvPr/>
        </p:nvPicPr>
        <p:blipFill>
          <a:blip r:embed="rId2"/>
          <a:srcRect/>
          <a:stretch>
            <a:fillRect/>
          </a:stretch>
        </p:blipFill>
        <p:spPr>
          <a:xfrm>
            <a:off x="7848596" y="948205"/>
            <a:ext cx="3695703" cy="4678079"/>
          </a:xfrm>
          <a:prstGeom prst="rect">
            <a:avLst/>
          </a:prstGeom>
          <a:noFill/>
          <a:ln cap="flat">
            <a:noFill/>
          </a:ln>
        </p:spPr>
      </p:pic>
      <p:pic>
        <p:nvPicPr>
          <p:cNvPr id="5" name="Picture Placeholder 8">
            <a:extLst>
              <a:ext uri="{FF2B5EF4-FFF2-40B4-BE49-F238E27FC236}">
                <a16:creationId xmlns:a16="http://schemas.microsoft.com/office/drawing/2014/main" id="{3D162781-9F73-1CC0-B82B-86CD2094FD30}"/>
              </a:ext>
            </a:extLst>
          </p:cNvPr>
          <p:cNvPicPr>
            <a:picLocks noChangeAspect="1"/>
          </p:cNvPicPr>
          <p:nvPr/>
        </p:nvPicPr>
        <p:blipFill>
          <a:blip r:embed="rId3"/>
          <a:srcRect/>
          <a:stretch>
            <a:fillRect/>
          </a:stretch>
        </p:blipFill>
        <p:spPr>
          <a:xfrm>
            <a:off x="4860593" y="948214"/>
            <a:ext cx="2705673" cy="2175165"/>
          </a:xfrm>
          <a:prstGeom prst="rect">
            <a:avLst/>
          </a:prstGeom>
          <a:noFill/>
          <a:ln cap="flat">
            <a:noFill/>
          </a:ln>
        </p:spPr>
      </p:pic>
      <p:sp>
        <p:nvSpPr>
          <p:cNvPr id="6" name="TextBox 7">
            <a:extLst>
              <a:ext uri="{FF2B5EF4-FFF2-40B4-BE49-F238E27FC236}">
                <a16:creationId xmlns:a16="http://schemas.microsoft.com/office/drawing/2014/main" id="{06B0AA99-4A28-FDD6-46B0-92536B5B4456}"/>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C3155D60-34A8-30A3-3061-A96B59969B8D}"/>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4394AC-1AC6-40DB-AB70-6E8B9C248D8D}"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8" name="Title 1">
            <a:extLst>
              <a:ext uri="{FF2B5EF4-FFF2-40B4-BE49-F238E27FC236}">
                <a16:creationId xmlns:a16="http://schemas.microsoft.com/office/drawing/2014/main" id="{43EACE49-2FEE-9928-01AD-7333200A48C5}"/>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056E9E0F-41DF-2277-C76E-7435C6C3F0A0}"/>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007656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_Light_Picture">
    <p:bg>
      <p:bgPr>
        <a:solidFill>
          <a:srgbClr val="FFFFFF"/>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88A530E-1F8A-340C-1FB4-6D97E9005B48}"/>
              </a:ext>
            </a:extLst>
          </p:cNvPr>
          <p:cNvSpPr/>
          <p:nvPr/>
        </p:nvSpPr>
        <p:spPr>
          <a:xfrm>
            <a:off x="0" y="0"/>
            <a:ext cx="12191996" cy="6858000"/>
          </a:xfrm>
          <a:prstGeom prst="rect">
            <a:avLst/>
          </a:prstGeom>
          <a:gradFill>
            <a:gsLst>
              <a:gs pos="0">
                <a:srgbClr val="FFFFFF"/>
              </a:gs>
              <a:gs pos="100000">
                <a:srgbClr val="FFFFFF">
                  <a:alpha val="0"/>
                </a:srgbClr>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Picture Placeholder 5">
            <a:extLst>
              <a:ext uri="{FF2B5EF4-FFF2-40B4-BE49-F238E27FC236}">
                <a16:creationId xmlns:a16="http://schemas.microsoft.com/office/drawing/2014/main" id="{05CD672B-ABEA-711E-2CB2-5630ECE78499}"/>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5AEA8AF1-DBA3-BB8E-8034-05D5C72A4996}"/>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5" name="Text Placeholder 4">
            <a:extLst>
              <a:ext uri="{FF2B5EF4-FFF2-40B4-BE49-F238E27FC236}">
                <a16:creationId xmlns:a16="http://schemas.microsoft.com/office/drawing/2014/main" id="{7798E3DF-3FF0-631F-FB2E-54DFFF58140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6" name="Footer Placeholder 5">
            <a:extLst>
              <a:ext uri="{FF2B5EF4-FFF2-40B4-BE49-F238E27FC236}">
                <a16:creationId xmlns:a16="http://schemas.microsoft.com/office/drawing/2014/main" id="{E6BE6F78-F9CA-3438-37BA-77BEAE760B73}"/>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7" name="Text Placeholder 4">
            <a:extLst>
              <a:ext uri="{FF2B5EF4-FFF2-40B4-BE49-F238E27FC236}">
                <a16:creationId xmlns:a16="http://schemas.microsoft.com/office/drawing/2014/main" id="{EF915F09-10EA-E099-9E77-00AD37E4D613}"/>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8" name="Picture 4">
            <a:extLst>
              <a:ext uri="{FF2B5EF4-FFF2-40B4-BE49-F238E27FC236}">
                <a16:creationId xmlns:a16="http://schemas.microsoft.com/office/drawing/2014/main" id="{62911A3A-5CC0-D8A7-68EB-5F0032E57C5A}"/>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4086058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ype+2_photos_Blac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D9DF8B6-506C-18B1-D0E7-47D53C00C87C}"/>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pic>
        <p:nvPicPr>
          <p:cNvPr id="3" name="Picture Placeholder 7">
            <a:extLst>
              <a:ext uri="{FF2B5EF4-FFF2-40B4-BE49-F238E27FC236}">
                <a16:creationId xmlns:a16="http://schemas.microsoft.com/office/drawing/2014/main" id="{E268C3B1-9812-7805-3431-616CE1ECEB6C}"/>
              </a:ext>
            </a:extLst>
          </p:cNvPr>
          <p:cNvPicPr>
            <a:picLocks noChangeAspect="1"/>
          </p:cNvPicPr>
          <p:nvPr/>
        </p:nvPicPr>
        <p:blipFill>
          <a:blip r:embed="rId2"/>
          <a:srcRect/>
          <a:stretch>
            <a:fillRect/>
          </a:stretch>
        </p:blipFill>
        <p:spPr>
          <a:xfrm>
            <a:off x="7848596" y="948205"/>
            <a:ext cx="3695703" cy="4678079"/>
          </a:xfrm>
          <a:prstGeom prst="rect">
            <a:avLst/>
          </a:prstGeom>
          <a:noFill/>
          <a:ln cap="flat">
            <a:noFill/>
          </a:ln>
        </p:spPr>
      </p:pic>
      <p:pic>
        <p:nvPicPr>
          <p:cNvPr id="4" name="Picture Placeholder 8">
            <a:extLst>
              <a:ext uri="{FF2B5EF4-FFF2-40B4-BE49-F238E27FC236}">
                <a16:creationId xmlns:a16="http://schemas.microsoft.com/office/drawing/2014/main" id="{D56EFB86-48AC-3445-445F-1D2E29E99B88}"/>
              </a:ext>
            </a:extLst>
          </p:cNvPr>
          <p:cNvPicPr>
            <a:picLocks noChangeAspect="1"/>
          </p:cNvPicPr>
          <p:nvPr/>
        </p:nvPicPr>
        <p:blipFill>
          <a:blip r:embed="rId3"/>
          <a:srcRect/>
          <a:stretch>
            <a:fillRect/>
          </a:stretch>
        </p:blipFill>
        <p:spPr>
          <a:xfrm>
            <a:off x="4860593" y="948214"/>
            <a:ext cx="2705673" cy="2175165"/>
          </a:xfrm>
          <a:prstGeom prst="rect">
            <a:avLst/>
          </a:prstGeom>
          <a:noFill/>
          <a:ln cap="flat">
            <a:noFill/>
          </a:ln>
        </p:spPr>
      </p:pic>
      <p:sp>
        <p:nvSpPr>
          <p:cNvPr id="5" name="Title 1">
            <a:extLst>
              <a:ext uri="{FF2B5EF4-FFF2-40B4-BE49-F238E27FC236}">
                <a16:creationId xmlns:a16="http://schemas.microsoft.com/office/drawing/2014/main" id="{F7779E17-B0A5-CE84-C034-F908146BCDFC}"/>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6" name="Text Placeholder 10">
            <a:extLst>
              <a:ext uri="{FF2B5EF4-FFF2-40B4-BE49-F238E27FC236}">
                <a16:creationId xmlns:a16="http://schemas.microsoft.com/office/drawing/2014/main" id="{E030C73B-6C1A-288D-7902-89D91A72EB99}"/>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51639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ype+1_photo">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3E36E8-AA4B-4CDC-AE1F-502326300C35}"/>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 </a:t>
            </a:r>
          </a:p>
        </p:txBody>
      </p:sp>
      <p:sp>
        <p:nvSpPr>
          <p:cNvPr id="3" name="Picture Placeholder 8">
            <a:extLst>
              <a:ext uri="{FF2B5EF4-FFF2-40B4-BE49-F238E27FC236}">
                <a16:creationId xmlns:a16="http://schemas.microsoft.com/office/drawing/2014/main" id="{30DA1F25-8E6A-FDBD-DD85-E03E25FD7843}"/>
              </a:ext>
            </a:extLst>
          </p:cNvPr>
          <p:cNvSpPr txBox="1">
            <a:spLocks noGrp="1"/>
          </p:cNvSpPr>
          <p:nvPr>
            <p:ph type="pic" idx="4294967295"/>
          </p:nvPr>
        </p:nvSpPr>
        <p:spPr>
          <a:xfrm>
            <a:off x="5067303" y="922227"/>
            <a:ext cx="6476996" cy="4710476"/>
          </a:xfrm>
        </p:spPr>
        <p:txBody>
          <a:bodyPr/>
          <a:lstStyle>
            <a:lvl1pPr>
              <a:defRPr/>
            </a:lvl1pPr>
          </a:lstStyle>
          <a:p>
            <a:pPr lvl="0"/>
            <a:r>
              <a:rPr lang="en-US"/>
              <a:t>Click icon to add picture</a:t>
            </a:r>
          </a:p>
        </p:txBody>
      </p:sp>
      <p:sp>
        <p:nvSpPr>
          <p:cNvPr id="4" name="Title 1">
            <a:extLst>
              <a:ext uri="{FF2B5EF4-FFF2-40B4-BE49-F238E27FC236}">
                <a16:creationId xmlns:a16="http://schemas.microsoft.com/office/drawing/2014/main" id="{1E4CE651-B31A-A5DE-91DE-2ACA36034B8F}"/>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52C2547E-7307-BFAA-68CF-259210710824}"/>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532621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ype+1_Photo_Blur">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786B21B-9435-8541-9B8C-74F6B535417F}"/>
              </a:ext>
            </a:extLst>
          </p:cNvPr>
          <p:cNvSpPr txBox="1">
            <a:spLocks noGrp="1"/>
          </p:cNvSpPr>
          <p:nvPr>
            <p:ph type="body" idx="4294967295"/>
          </p:nvPr>
        </p:nvSpPr>
        <p:spPr>
          <a:xfrm>
            <a:off x="627058" y="1981203"/>
            <a:ext cx="3346073" cy="4962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When you just have a few sentences of type and supporting photos</a:t>
            </a:r>
          </a:p>
        </p:txBody>
      </p:sp>
      <p:sp>
        <p:nvSpPr>
          <p:cNvPr id="3" name="Picture Placeholder 8">
            <a:extLst>
              <a:ext uri="{FF2B5EF4-FFF2-40B4-BE49-F238E27FC236}">
                <a16:creationId xmlns:a16="http://schemas.microsoft.com/office/drawing/2014/main" id="{DFC68700-27FF-F551-5990-33506E28ED92}"/>
              </a:ext>
            </a:extLst>
          </p:cNvPr>
          <p:cNvSpPr txBox="1">
            <a:spLocks noGrp="1"/>
          </p:cNvSpPr>
          <p:nvPr>
            <p:ph type="pic" idx="4294967295"/>
          </p:nvPr>
        </p:nvSpPr>
        <p:spPr>
          <a:xfrm>
            <a:off x="5029200" y="922227"/>
            <a:ext cx="6527801" cy="4710476"/>
          </a:xfrm>
        </p:spPr>
        <p:txBody>
          <a:bodyPr/>
          <a:lstStyle>
            <a:lvl1pPr>
              <a:defRPr/>
            </a:lvl1pPr>
          </a:lstStyle>
          <a:p>
            <a:pPr lvl="0"/>
            <a:r>
              <a:rPr lang="en-US"/>
              <a:t>Click icon to add picture</a:t>
            </a:r>
          </a:p>
        </p:txBody>
      </p:sp>
      <p:sp>
        <p:nvSpPr>
          <p:cNvPr id="4" name="Title 1">
            <a:extLst>
              <a:ext uri="{FF2B5EF4-FFF2-40B4-BE49-F238E27FC236}">
                <a16:creationId xmlns:a16="http://schemas.microsoft.com/office/drawing/2014/main" id="{A9F7DF18-986F-F36D-E386-27747DB3CEEE}"/>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CE7B3F5C-9CD7-0C09-A9B8-46BF26F9326C}"/>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5676354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_Large">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2021224-6D9F-626A-C43C-3AB38377AE67}"/>
              </a:ext>
            </a:extLst>
          </p:cNvPr>
          <p:cNvSpPr txBox="1">
            <a:spLocks noGrp="1"/>
          </p:cNvSpPr>
          <p:nvPr>
            <p:ph type="title"/>
          </p:nvPr>
        </p:nvSpPr>
        <p:spPr>
          <a:xfrm>
            <a:off x="1123953" y="1762725"/>
            <a:ext cx="10434620"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AE1C3099-796A-C026-57D6-E3371E4F7136}"/>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C72223B5-7A93-A7B1-D085-6B1A25477D72}"/>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0000"/>
                </a:solidFill>
                <a:uFillTx/>
                <a:latin typeface="Calibri" pitchFamily="34"/>
                <a:ea typeface="Calibri Light" pitchFamily="34"/>
                <a:cs typeface="Calibri" pitchFamily="34"/>
              </a:rPr>
              <a:t>“</a:t>
            </a:r>
          </a:p>
        </p:txBody>
      </p:sp>
      <p:sp>
        <p:nvSpPr>
          <p:cNvPr id="5" name="TextBox 7">
            <a:extLst>
              <a:ext uri="{FF2B5EF4-FFF2-40B4-BE49-F238E27FC236}">
                <a16:creationId xmlns:a16="http://schemas.microsoft.com/office/drawing/2014/main" id="{19CD2514-2FAD-7563-9C4F-740AA5BBB8D9}"/>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DF3168A7-AA96-9DD3-F792-13FC0A7BD39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4583BC9-EF5A-43A2-B684-93CF01AA04BF}"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7" name="Picture 10">
            <a:extLst>
              <a:ext uri="{FF2B5EF4-FFF2-40B4-BE49-F238E27FC236}">
                <a16:creationId xmlns:a16="http://schemas.microsoft.com/office/drawing/2014/main" id="{E015F0D9-B08D-06E2-2BE7-EFEC57BD638C}"/>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8" name="Text Placeholder 10">
            <a:extLst>
              <a:ext uri="{FF2B5EF4-FFF2-40B4-BE49-F238E27FC236}">
                <a16:creationId xmlns:a16="http://schemas.microsoft.com/office/drawing/2014/main" id="{A04DE229-3826-C71F-D528-011C5C1F7465}"/>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45227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ur_People_1_Person">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3E91AF6-0618-38BB-A287-5D73BB5A7645}"/>
              </a:ext>
            </a:extLst>
          </p:cNvPr>
          <p:cNvSpPr txBox="1">
            <a:spLocks noGrp="1"/>
          </p:cNvSpPr>
          <p:nvPr>
            <p:ph type="body" idx="4294967295"/>
          </p:nvPr>
        </p:nvSpPr>
        <p:spPr>
          <a:xfrm>
            <a:off x="627058" y="948836"/>
            <a:ext cx="3467103" cy="1181285"/>
          </a:xfrm>
        </p:spPr>
        <p:txBody>
          <a:bodyPr>
            <a:spAutoFit/>
          </a:bodyPr>
          <a:lstStyle>
            <a:lvl1pPr>
              <a:lnSpc>
                <a:spcPts val="4600"/>
              </a:lnSpc>
              <a:spcBef>
                <a:spcPts val="0"/>
              </a:spcBef>
              <a:defRPr sz="4400">
                <a:solidFill>
                  <a:srgbClr val="000000"/>
                </a:solidFill>
                <a:latin typeface="Calibri" pitchFamily="34"/>
              </a:defRPr>
            </a:lvl1pPr>
            <a:lvl2pPr marL="0" lvl="0" indent="0">
              <a:lnSpc>
                <a:spcPts val="4600"/>
              </a:lnSpc>
              <a:spcBef>
                <a:spcPts val="0"/>
              </a:spcBef>
              <a:buNone/>
              <a:defRPr sz="4400">
                <a:latin typeface="Calibri" pitchFamily="34"/>
                <a:ea typeface="Calibri" pitchFamily="34"/>
              </a:defRPr>
            </a:lvl2pPr>
          </a:lstStyle>
          <a:p>
            <a:pPr lvl="0"/>
            <a:r>
              <a:rPr lang="en-US"/>
              <a:t>Name</a:t>
            </a:r>
          </a:p>
          <a:p>
            <a:pPr lvl="0"/>
            <a:r>
              <a:rPr lang="en-US"/>
              <a:t>Lastname</a:t>
            </a:r>
          </a:p>
        </p:txBody>
      </p:sp>
      <p:sp>
        <p:nvSpPr>
          <p:cNvPr id="3" name="Text Placeholder 4">
            <a:extLst>
              <a:ext uri="{FF2B5EF4-FFF2-40B4-BE49-F238E27FC236}">
                <a16:creationId xmlns:a16="http://schemas.microsoft.com/office/drawing/2014/main" id="{CEB10123-2782-D43F-84E2-B64DC07ADF72}"/>
              </a:ext>
            </a:extLst>
          </p:cNvPr>
          <p:cNvSpPr txBox="1">
            <a:spLocks noGrp="1"/>
          </p:cNvSpPr>
          <p:nvPr>
            <p:ph type="body" idx="4294967295"/>
          </p:nvPr>
        </p:nvSpPr>
        <p:spPr>
          <a:xfrm>
            <a:off x="627058" y="2916936"/>
            <a:ext cx="4648196" cy="2548067"/>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Tortor rutrum laoreet morbi pretium nunc, massa tortor consequat urna. Risus etiam purus mauris donec. Netus diam massa ullamcorper proin fermentum egestas et quis. </a:t>
            </a:r>
          </a:p>
        </p:txBody>
      </p:sp>
      <p:sp>
        <p:nvSpPr>
          <p:cNvPr id="4" name="Text Placeholder 4">
            <a:extLst>
              <a:ext uri="{FF2B5EF4-FFF2-40B4-BE49-F238E27FC236}">
                <a16:creationId xmlns:a16="http://schemas.microsoft.com/office/drawing/2014/main" id="{C7F8D6B7-5D5F-A9B7-A34A-9FCB9FE0950F}"/>
              </a:ext>
            </a:extLst>
          </p:cNvPr>
          <p:cNvSpPr txBox="1">
            <a:spLocks noGrp="1"/>
          </p:cNvSpPr>
          <p:nvPr>
            <p:ph type="body" idx="4294967295"/>
          </p:nvPr>
        </p:nvSpPr>
        <p:spPr>
          <a:xfrm>
            <a:off x="627058" y="2406801"/>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5" name="Picture Placeholder 11">
            <a:extLst>
              <a:ext uri="{FF2B5EF4-FFF2-40B4-BE49-F238E27FC236}">
                <a16:creationId xmlns:a16="http://schemas.microsoft.com/office/drawing/2014/main" id="{D4444F17-FE38-099F-F83F-95F509E3837C}"/>
              </a:ext>
            </a:extLst>
          </p:cNvPr>
          <p:cNvSpPr txBox="1">
            <a:spLocks noGrp="1"/>
          </p:cNvSpPr>
          <p:nvPr>
            <p:ph type="pic" idx="4294967295"/>
          </p:nvPr>
        </p:nvSpPr>
        <p:spPr>
          <a:xfrm>
            <a:off x="6092948" y="0"/>
            <a:ext cx="6099048" cy="6858000"/>
          </a:xfrm>
        </p:spPr>
        <p:txBody>
          <a:bodyPr/>
          <a:lstStyle>
            <a:lvl1pPr>
              <a:defRPr/>
            </a:lvl1pPr>
          </a:lstStyle>
          <a:p>
            <a:pPr lvl="0"/>
            <a:r>
              <a:rPr lang="en-US"/>
              <a:t>Click icon to add picture</a:t>
            </a:r>
          </a:p>
        </p:txBody>
      </p:sp>
      <p:sp>
        <p:nvSpPr>
          <p:cNvPr id="6" name="TextBox 5">
            <a:extLst>
              <a:ext uri="{FF2B5EF4-FFF2-40B4-BE49-F238E27FC236}">
                <a16:creationId xmlns:a16="http://schemas.microsoft.com/office/drawing/2014/main" id="{A86B2332-FD32-54C7-57F9-5B4004D6D782}"/>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31F9AE67-FFD0-D82F-E0D7-B1BCA3D296B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A8E9D9A-C781-4C18-81EC-2E1CBACCCD2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10">
            <a:extLst>
              <a:ext uri="{FF2B5EF4-FFF2-40B4-BE49-F238E27FC236}">
                <a16:creationId xmlns:a16="http://schemas.microsoft.com/office/drawing/2014/main" id="{554E3D9E-CEFC-6E34-7425-41783470F14B}"/>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4C7D376D-7218-9B48-A63D-B4050FE2C1FF}"/>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80065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Our_People_1_Person_White">
    <p:bg>
      <p:bgPr>
        <a:solidFill>
          <a:srgbClr val="FBFAFA"/>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A33A9BAB-7FFA-422A-27BB-A9A9335A9FE3}"/>
              </a:ext>
            </a:extLst>
          </p:cNvPr>
          <p:cNvSpPr txBox="1">
            <a:spLocks noGrp="1"/>
          </p:cNvSpPr>
          <p:nvPr>
            <p:ph type="body" idx="4294967295"/>
          </p:nvPr>
        </p:nvSpPr>
        <p:spPr>
          <a:xfrm>
            <a:off x="627058" y="2916936"/>
            <a:ext cx="4648196" cy="2548067"/>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Magna in aliquam eget consectetur consequat. Tortor rutrum laoreet morbi pretium nunc, massa tortor consequat urna. Risus etiam purus mauris donec. Netus diam massa ullamcorper proin fermentum egestas et quis. </a:t>
            </a:r>
          </a:p>
        </p:txBody>
      </p:sp>
      <p:sp>
        <p:nvSpPr>
          <p:cNvPr id="3" name="Picture Placeholder 11">
            <a:extLst>
              <a:ext uri="{FF2B5EF4-FFF2-40B4-BE49-F238E27FC236}">
                <a16:creationId xmlns:a16="http://schemas.microsoft.com/office/drawing/2014/main" id="{E86E1025-6DAA-EC10-CD40-92195179DD5E}"/>
              </a:ext>
            </a:extLst>
          </p:cNvPr>
          <p:cNvSpPr txBox="1">
            <a:spLocks noGrp="1"/>
          </p:cNvSpPr>
          <p:nvPr>
            <p:ph type="pic" idx="4294967295"/>
          </p:nvPr>
        </p:nvSpPr>
        <p:spPr>
          <a:xfrm>
            <a:off x="6092948" y="0"/>
            <a:ext cx="6099048"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C892937F-207F-E51F-D878-E854A7A6B674}"/>
              </a:ext>
            </a:extLst>
          </p:cNvPr>
          <p:cNvSpPr txBox="1">
            <a:spLocks noGrp="1"/>
          </p:cNvSpPr>
          <p:nvPr>
            <p:ph type="body" idx="4294967295"/>
          </p:nvPr>
        </p:nvSpPr>
        <p:spPr>
          <a:xfrm>
            <a:off x="627058" y="948836"/>
            <a:ext cx="3467103" cy="1181285"/>
          </a:xfrm>
        </p:spPr>
        <p:txBody>
          <a:bodyPr>
            <a:spAutoFit/>
          </a:bodyPr>
          <a:lstStyle>
            <a:lvl1pPr>
              <a:lnSpc>
                <a:spcPts val="4600"/>
              </a:lnSpc>
              <a:spcBef>
                <a:spcPts val="0"/>
              </a:spcBef>
              <a:defRPr sz="4400">
                <a:solidFill>
                  <a:srgbClr val="000000"/>
                </a:solidFill>
                <a:latin typeface="Calibri" pitchFamily="34"/>
              </a:defRPr>
            </a:lvl1pPr>
            <a:lvl2pPr marL="0" lvl="0" indent="0">
              <a:lnSpc>
                <a:spcPts val="4600"/>
              </a:lnSpc>
              <a:spcBef>
                <a:spcPts val="0"/>
              </a:spcBef>
              <a:buNone/>
              <a:defRPr sz="4400">
                <a:latin typeface="Calibri" pitchFamily="34"/>
                <a:ea typeface="Calibri" pitchFamily="34"/>
              </a:defRPr>
            </a:lvl2pPr>
          </a:lstStyle>
          <a:p>
            <a:pPr lvl="0"/>
            <a:r>
              <a:rPr lang="en-US"/>
              <a:t>Name</a:t>
            </a:r>
          </a:p>
          <a:p>
            <a:pPr lvl="0"/>
            <a:r>
              <a:rPr lang="en-US"/>
              <a:t>Lastname</a:t>
            </a:r>
          </a:p>
        </p:txBody>
      </p:sp>
      <p:sp>
        <p:nvSpPr>
          <p:cNvPr id="5" name="Text Placeholder 4">
            <a:extLst>
              <a:ext uri="{FF2B5EF4-FFF2-40B4-BE49-F238E27FC236}">
                <a16:creationId xmlns:a16="http://schemas.microsoft.com/office/drawing/2014/main" id="{602921B3-90C6-9FEE-D1EF-AA3E93B1E551}"/>
              </a:ext>
            </a:extLst>
          </p:cNvPr>
          <p:cNvSpPr txBox="1">
            <a:spLocks noGrp="1"/>
          </p:cNvSpPr>
          <p:nvPr>
            <p:ph type="body" idx="4294967295"/>
          </p:nvPr>
        </p:nvSpPr>
        <p:spPr>
          <a:xfrm>
            <a:off x="627058" y="2406801"/>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6" name="TextBox 8">
            <a:extLst>
              <a:ext uri="{FF2B5EF4-FFF2-40B4-BE49-F238E27FC236}">
                <a16:creationId xmlns:a16="http://schemas.microsoft.com/office/drawing/2014/main" id="{5C688218-5BA4-6F87-EDBD-B15F4CD5CFBD}"/>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D4C3C4EC-CD60-22E0-1FC0-6D180E3CCA20}"/>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F771179-960A-458B-AC5F-5BB5CDCE115C}"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10">
            <a:extLst>
              <a:ext uri="{FF2B5EF4-FFF2-40B4-BE49-F238E27FC236}">
                <a16:creationId xmlns:a16="http://schemas.microsoft.com/office/drawing/2014/main" id="{CDDFF461-B0D9-DDC6-F022-383B8EF5AEAB}"/>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636777E7-1759-DC7D-2CC9-690C38AFCE1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471529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Our_People_2_People">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99CD81A-5BD1-D639-AD4B-762D2216F25B}"/>
              </a:ext>
            </a:extLst>
          </p:cNvPr>
          <p:cNvSpPr txBox="1">
            <a:spLocks noGrp="1"/>
          </p:cNvSpPr>
          <p:nvPr>
            <p:ph type="body" idx="4294967295"/>
          </p:nvPr>
        </p:nvSpPr>
        <p:spPr>
          <a:xfrm>
            <a:off x="639074" y="3881874"/>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5EE58E49-9B98-8B4C-0661-E41E65C897D7}"/>
              </a:ext>
            </a:extLst>
          </p:cNvPr>
          <p:cNvSpPr txBox="1">
            <a:spLocks noGrp="1"/>
          </p:cNvSpPr>
          <p:nvPr>
            <p:ph type="body" idx="4294967295"/>
          </p:nvPr>
        </p:nvSpPr>
        <p:spPr>
          <a:xfrm>
            <a:off x="639074"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4" name="Text Placeholder 4">
            <a:extLst>
              <a:ext uri="{FF2B5EF4-FFF2-40B4-BE49-F238E27FC236}">
                <a16:creationId xmlns:a16="http://schemas.microsoft.com/office/drawing/2014/main" id="{34B3CED8-D9B7-41FB-7DAD-0709F048BBD7}"/>
              </a:ext>
            </a:extLst>
          </p:cNvPr>
          <p:cNvSpPr txBox="1">
            <a:spLocks noGrp="1"/>
          </p:cNvSpPr>
          <p:nvPr>
            <p:ph type="body" idx="4294967295"/>
          </p:nvPr>
        </p:nvSpPr>
        <p:spPr>
          <a:xfrm>
            <a:off x="639074" y="4533714"/>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5" name="Picture Placeholder 11">
            <a:extLst>
              <a:ext uri="{FF2B5EF4-FFF2-40B4-BE49-F238E27FC236}">
                <a16:creationId xmlns:a16="http://schemas.microsoft.com/office/drawing/2014/main" id="{ACAAEF7E-9A51-3DAE-3FCE-DE3AC01349CD}"/>
              </a:ext>
            </a:extLst>
          </p:cNvPr>
          <p:cNvSpPr txBox="1">
            <a:spLocks noGrp="1"/>
          </p:cNvSpPr>
          <p:nvPr>
            <p:ph type="pic" idx="4294967295"/>
          </p:nvPr>
        </p:nvSpPr>
        <p:spPr>
          <a:xfrm>
            <a:off x="0" y="0"/>
            <a:ext cx="6099048" cy="36576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83187012-D592-1513-40BB-5347C7595537}"/>
              </a:ext>
            </a:extLst>
          </p:cNvPr>
          <p:cNvSpPr txBox="1">
            <a:spLocks noGrp="1"/>
          </p:cNvSpPr>
          <p:nvPr>
            <p:ph type="body" idx="4294967295"/>
          </p:nvPr>
        </p:nvSpPr>
        <p:spPr>
          <a:xfrm>
            <a:off x="6743700" y="3881874"/>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CF62AFEC-0183-931F-0E11-81922B34849F}"/>
              </a:ext>
            </a:extLst>
          </p:cNvPr>
          <p:cNvSpPr txBox="1">
            <a:spLocks noGrp="1"/>
          </p:cNvSpPr>
          <p:nvPr>
            <p:ph type="body" idx="4294967295"/>
          </p:nvPr>
        </p:nvSpPr>
        <p:spPr>
          <a:xfrm>
            <a:off x="6743700"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8" name="Text Placeholder 4">
            <a:extLst>
              <a:ext uri="{FF2B5EF4-FFF2-40B4-BE49-F238E27FC236}">
                <a16:creationId xmlns:a16="http://schemas.microsoft.com/office/drawing/2014/main" id="{02DBAAA8-0759-926A-65A3-45DD66A26759}"/>
              </a:ext>
            </a:extLst>
          </p:cNvPr>
          <p:cNvSpPr txBox="1">
            <a:spLocks noGrp="1"/>
          </p:cNvSpPr>
          <p:nvPr>
            <p:ph type="body" idx="4294967295"/>
          </p:nvPr>
        </p:nvSpPr>
        <p:spPr>
          <a:xfrm>
            <a:off x="6743700" y="4533714"/>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9" name="Picture Placeholder 11">
            <a:extLst>
              <a:ext uri="{FF2B5EF4-FFF2-40B4-BE49-F238E27FC236}">
                <a16:creationId xmlns:a16="http://schemas.microsoft.com/office/drawing/2014/main" id="{59384B83-D900-1AF7-9EEA-D41421442F80}"/>
              </a:ext>
            </a:extLst>
          </p:cNvPr>
          <p:cNvSpPr txBox="1">
            <a:spLocks noGrp="1"/>
          </p:cNvSpPr>
          <p:nvPr>
            <p:ph type="pic" idx="4294967295"/>
          </p:nvPr>
        </p:nvSpPr>
        <p:spPr>
          <a:xfrm>
            <a:off x="6096003" y="0"/>
            <a:ext cx="6099048" cy="3657600"/>
          </a:xfrm>
        </p:spPr>
        <p:txBody>
          <a:bodyPr/>
          <a:lstStyle>
            <a:lvl1pPr>
              <a:defRPr/>
            </a:lvl1pPr>
          </a:lstStyle>
          <a:p>
            <a:pPr lvl="0"/>
            <a:r>
              <a:rPr lang="en-US"/>
              <a:t>Click icon to add picture</a:t>
            </a:r>
          </a:p>
        </p:txBody>
      </p:sp>
      <p:sp>
        <p:nvSpPr>
          <p:cNvPr id="10" name="TextBox 12">
            <a:extLst>
              <a:ext uri="{FF2B5EF4-FFF2-40B4-BE49-F238E27FC236}">
                <a16:creationId xmlns:a16="http://schemas.microsoft.com/office/drawing/2014/main" id="{A5E2CD56-BFF6-2AB1-A773-6CAD18A2ECC3}"/>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1" name="Text Placeholder 3">
            <a:extLst>
              <a:ext uri="{FF2B5EF4-FFF2-40B4-BE49-F238E27FC236}">
                <a16:creationId xmlns:a16="http://schemas.microsoft.com/office/drawing/2014/main" id="{F4F29A75-62AD-8B25-53E4-D8C652DDF3C5}"/>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F6BB778-799E-4C9B-9CF3-E430E11A2D7E}"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2" name="Picture 14">
            <a:extLst>
              <a:ext uri="{FF2B5EF4-FFF2-40B4-BE49-F238E27FC236}">
                <a16:creationId xmlns:a16="http://schemas.microsoft.com/office/drawing/2014/main" id="{43AFF4F0-E3C8-3D35-0893-10AD3F31ABD9}"/>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3233811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Our_People_2_People_Whit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7F1E0D1-7563-7E46-0172-C37D1737B8F0}"/>
              </a:ext>
            </a:extLst>
          </p:cNvPr>
          <p:cNvSpPr txBox="1">
            <a:spLocks noGrp="1"/>
          </p:cNvSpPr>
          <p:nvPr>
            <p:ph type="body" idx="4294967295"/>
          </p:nvPr>
        </p:nvSpPr>
        <p:spPr>
          <a:xfrm>
            <a:off x="639074"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3" name="Picture Placeholder 11">
            <a:extLst>
              <a:ext uri="{FF2B5EF4-FFF2-40B4-BE49-F238E27FC236}">
                <a16:creationId xmlns:a16="http://schemas.microsoft.com/office/drawing/2014/main" id="{BF4ABC04-DD95-3A7F-2999-5ACC7DFF7360}"/>
              </a:ext>
            </a:extLst>
          </p:cNvPr>
          <p:cNvSpPr txBox="1">
            <a:spLocks noGrp="1"/>
          </p:cNvSpPr>
          <p:nvPr>
            <p:ph type="pic" idx="4294967295"/>
          </p:nvPr>
        </p:nvSpPr>
        <p:spPr>
          <a:xfrm>
            <a:off x="0" y="0"/>
            <a:ext cx="6099048" cy="36576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7609066A-41C3-68C7-8579-20BB948B0BB6}"/>
              </a:ext>
            </a:extLst>
          </p:cNvPr>
          <p:cNvSpPr txBox="1">
            <a:spLocks noGrp="1"/>
          </p:cNvSpPr>
          <p:nvPr>
            <p:ph type="body" idx="4294967295"/>
          </p:nvPr>
        </p:nvSpPr>
        <p:spPr>
          <a:xfrm>
            <a:off x="6743700" y="4890119"/>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a:t>
            </a:r>
          </a:p>
        </p:txBody>
      </p:sp>
      <p:sp>
        <p:nvSpPr>
          <p:cNvPr id="5" name="Picture Placeholder 11">
            <a:extLst>
              <a:ext uri="{FF2B5EF4-FFF2-40B4-BE49-F238E27FC236}">
                <a16:creationId xmlns:a16="http://schemas.microsoft.com/office/drawing/2014/main" id="{DF93529A-BFBA-88AA-B9EF-198C5FFDA8A2}"/>
              </a:ext>
            </a:extLst>
          </p:cNvPr>
          <p:cNvSpPr txBox="1">
            <a:spLocks noGrp="1"/>
          </p:cNvSpPr>
          <p:nvPr>
            <p:ph type="pic" idx="4294967295"/>
          </p:nvPr>
        </p:nvSpPr>
        <p:spPr>
          <a:xfrm>
            <a:off x="6096003" y="0"/>
            <a:ext cx="6099048" cy="36576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D082E87E-CFE3-E6B2-68EE-D3926ADBEE5A}"/>
              </a:ext>
            </a:extLst>
          </p:cNvPr>
          <p:cNvSpPr txBox="1">
            <a:spLocks noGrp="1"/>
          </p:cNvSpPr>
          <p:nvPr>
            <p:ph type="body" idx="4294967295"/>
          </p:nvPr>
        </p:nvSpPr>
        <p:spPr>
          <a:xfrm>
            <a:off x="639074" y="3869173"/>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8EA3EFB1-74AD-7E44-FAA1-D5B08FA59565}"/>
              </a:ext>
            </a:extLst>
          </p:cNvPr>
          <p:cNvSpPr txBox="1">
            <a:spLocks noGrp="1"/>
          </p:cNvSpPr>
          <p:nvPr>
            <p:ph type="body" idx="4294967295"/>
          </p:nvPr>
        </p:nvSpPr>
        <p:spPr>
          <a:xfrm>
            <a:off x="639074" y="4521013"/>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8" name="Text Placeholder 4">
            <a:extLst>
              <a:ext uri="{FF2B5EF4-FFF2-40B4-BE49-F238E27FC236}">
                <a16:creationId xmlns:a16="http://schemas.microsoft.com/office/drawing/2014/main" id="{D7953A88-5762-A0F6-FFDB-9A2290178E98}"/>
              </a:ext>
            </a:extLst>
          </p:cNvPr>
          <p:cNvSpPr txBox="1">
            <a:spLocks noGrp="1"/>
          </p:cNvSpPr>
          <p:nvPr>
            <p:ph type="body" idx="4294967295"/>
          </p:nvPr>
        </p:nvSpPr>
        <p:spPr>
          <a:xfrm>
            <a:off x="6743700" y="3869173"/>
            <a:ext cx="3467103" cy="564321"/>
          </a:xfrm>
        </p:spPr>
        <p:txBody>
          <a:bodyPr>
            <a:spAutoFit/>
          </a:bodyPr>
          <a:lstStyle>
            <a:lvl1pPr>
              <a:lnSpc>
                <a:spcPts val="4600"/>
              </a:lnSpc>
              <a:spcBef>
                <a:spcPts val="0"/>
              </a:spcBef>
              <a:defRPr sz="3600">
                <a:solidFill>
                  <a:srgbClr val="000000"/>
                </a:solidFill>
                <a:latin typeface="Calibri" pitchFamily="34"/>
              </a:defRPr>
            </a:lvl1pPr>
          </a:lstStyle>
          <a:p>
            <a:pPr lvl="0"/>
            <a:r>
              <a:rPr lang="en-US"/>
              <a:t>Name Lastname</a:t>
            </a:r>
          </a:p>
        </p:txBody>
      </p:sp>
      <p:sp>
        <p:nvSpPr>
          <p:cNvPr id="9" name="Text Placeholder 4">
            <a:extLst>
              <a:ext uri="{FF2B5EF4-FFF2-40B4-BE49-F238E27FC236}">
                <a16:creationId xmlns:a16="http://schemas.microsoft.com/office/drawing/2014/main" id="{F3F55A82-BB40-2918-5021-6107155ED20D}"/>
              </a:ext>
            </a:extLst>
          </p:cNvPr>
          <p:cNvSpPr txBox="1">
            <a:spLocks noGrp="1"/>
          </p:cNvSpPr>
          <p:nvPr>
            <p:ph type="body" idx="4294967295"/>
          </p:nvPr>
        </p:nvSpPr>
        <p:spPr>
          <a:xfrm>
            <a:off x="6743700" y="4521013"/>
            <a:ext cx="4648196" cy="215441"/>
          </a:xfrm>
        </p:spPr>
        <p:txBody>
          <a:bodyPr>
            <a:spAutoFit/>
          </a:bodyPr>
          <a:lstStyle>
            <a:lvl1pPr>
              <a:defRPr b="1">
                <a:solidFill>
                  <a:srgbClr val="000000"/>
                </a:solidFill>
                <a:latin typeface="Calibri" pitchFamily="34"/>
              </a:defRPr>
            </a:lvl1pPr>
          </a:lstStyle>
          <a:p>
            <a:pPr lvl="0"/>
            <a:r>
              <a:rPr lang="en-US"/>
              <a:t>Title</a:t>
            </a:r>
          </a:p>
        </p:txBody>
      </p:sp>
      <p:sp>
        <p:nvSpPr>
          <p:cNvPr id="10" name="TextBox 8">
            <a:extLst>
              <a:ext uri="{FF2B5EF4-FFF2-40B4-BE49-F238E27FC236}">
                <a16:creationId xmlns:a16="http://schemas.microsoft.com/office/drawing/2014/main" id="{9414E44F-C417-0169-D234-BF50A132AEBA}"/>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1" name="Text Placeholder 3">
            <a:extLst>
              <a:ext uri="{FF2B5EF4-FFF2-40B4-BE49-F238E27FC236}">
                <a16:creationId xmlns:a16="http://schemas.microsoft.com/office/drawing/2014/main" id="{AD392831-1405-CD4F-920E-790C20A43864}"/>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2AD6319-49C7-4231-A6B1-6669B1B3BD39}"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2" name="Picture 14">
            <a:extLst>
              <a:ext uri="{FF2B5EF4-FFF2-40B4-BE49-F238E27FC236}">
                <a16:creationId xmlns:a16="http://schemas.microsoft.com/office/drawing/2014/main" id="{1290A5EA-782F-D805-92CB-21B68F94F2B3}"/>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1647344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Our_People_3_People">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B2DC354-8506-CA42-1776-1DF15065E6D8}"/>
              </a:ext>
            </a:extLst>
          </p:cNvPr>
          <p:cNvSpPr txBox="1">
            <a:spLocks noGrp="1"/>
          </p:cNvSpPr>
          <p:nvPr>
            <p:ph type="body" idx="4294967295"/>
          </p:nvPr>
        </p:nvSpPr>
        <p:spPr>
          <a:xfrm>
            <a:off x="627058"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D5253B4F-DC51-F9E8-8977-6B82B9A24111}"/>
              </a:ext>
            </a:extLst>
          </p:cNvPr>
          <p:cNvSpPr txBox="1">
            <a:spLocks noGrp="1"/>
          </p:cNvSpPr>
          <p:nvPr>
            <p:ph type="body" idx="4294967295"/>
          </p:nvPr>
        </p:nvSpPr>
        <p:spPr>
          <a:xfrm>
            <a:off x="627058"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4" name="Picture Placeholder 11">
            <a:extLst>
              <a:ext uri="{FF2B5EF4-FFF2-40B4-BE49-F238E27FC236}">
                <a16:creationId xmlns:a16="http://schemas.microsoft.com/office/drawing/2014/main" id="{3504D8B0-BA07-95E0-CF7D-551A7E533195}"/>
              </a:ext>
            </a:extLst>
          </p:cNvPr>
          <p:cNvSpPr txBox="1">
            <a:spLocks noGrp="1"/>
          </p:cNvSpPr>
          <p:nvPr>
            <p:ph type="pic" idx="4294967295"/>
          </p:nvPr>
        </p:nvSpPr>
        <p:spPr>
          <a:xfrm>
            <a:off x="627058" y="795015"/>
            <a:ext cx="1866903" cy="198120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403340B7-B271-295F-72AE-63A114EDC5C9}"/>
              </a:ext>
            </a:extLst>
          </p:cNvPr>
          <p:cNvSpPr txBox="1">
            <a:spLocks noGrp="1"/>
          </p:cNvSpPr>
          <p:nvPr>
            <p:ph type="body" idx="4294967295"/>
          </p:nvPr>
        </p:nvSpPr>
        <p:spPr>
          <a:xfrm>
            <a:off x="627058"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C7DC0FB1-7075-CC02-328B-359F21D92DCB}"/>
              </a:ext>
            </a:extLst>
          </p:cNvPr>
          <p:cNvSpPr txBox="1">
            <a:spLocks noGrp="1"/>
          </p:cNvSpPr>
          <p:nvPr>
            <p:ph type="body" idx="4294967295"/>
          </p:nvPr>
        </p:nvSpPr>
        <p:spPr>
          <a:xfrm>
            <a:off x="4394204"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03FE1024-CC9B-3051-826F-8D6AA903EC97}"/>
              </a:ext>
            </a:extLst>
          </p:cNvPr>
          <p:cNvSpPr txBox="1">
            <a:spLocks noGrp="1"/>
          </p:cNvSpPr>
          <p:nvPr>
            <p:ph type="body" idx="4294967295"/>
          </p:nvPr>
        </p:nvSpPr>
        <p:spPr>
          <a:xfrm>
            <a:off x="4394204"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8" name="Picture Placeholder 11">
            <a:extLst>
              <a:ext uri="{FF2B5EF4-FFF2-40B4-BE49-F238E27FC236}">
                <a16:creationId xmlns:a16="http://schemas.microsoft.com/office/drawing/2014/main" id="{97D3BB8F-2564-B843-ACA0-78422FC19372}"/>
              </a:ext>
            </a:extLst>
          </p:cNvPr>
          <p:cNvSpPr txBox="1">
            <a:spLocks noGrp="1"/>
          </p:cNvSpPr>
          <p:nvPr>
            <p:ph type="pic" idx="4294967295"/>
          </p:nvPr>
        </p:nvSpPr>
        <p:spPr>
          <a:xfrm>
            <a:off x="4394204" y="795015"/>
            <a:ext cx="1866903" cy="1981203"/>
          </a:xfrm>
        </p:spPr>
        <p:txBody>
          <a:bodyPr/>
          <a:lstStyle>
            <a:lvl1pPr>
              <a:defRPr/>
            </a:lvl1pPr>
          </a:lstStyle>
          <a:p>
            <a:pPr lvl="0"/>
            <a:r>
              <a:rPr lang="en-US"/>
              <a:t>Click icon to add picture</a:t>
            </a:r>
          </a:p>
        </p:txBody>
      </p:sp>
      <p:sp>
        <p:nvSpPr>
          <p:cNvPr id="9" name="Text Placeholder 4">
            <a:extLst>
              <a:ext uri="{FF2B5EF4-FFF2-40B4-BE49-F238E27FC236}">
                <a16:creationId xmlns:a16="http://schemas.microsoft.com/office/drawing/2014/main" id="{A676FE28-1063-371E-7474-89970627C0CF}"/>
              </a:ext>
            </a:extLst>
          </p:cNvPr>
          <p:cNvSpPr txBox="1">
            <a:spLocks noGrp="1"/>
          </p:cNvSpPr>
          <p:nvPr>
            <p:ph type="body" idx="4294967295"/>
          </p:nvPr>
        </p:nvSpPr>
        <p:spPr>
          <a:xfrm>
            <a:off x="4394204"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0" name="Text Placeholder 4">
            <a:extLst>
              <a:ext uri="{FF2B5EF4-FFF2-40B4-BE49-F238E27FC236}">
                <a16:creationId xmlns:a16="http://schemas.microsoft.com/office/drawing/2014/main" id="{5C2A792A-BF31-CC3E-C58F-6951809F1E67}"/>
              </a:ext>
            </a:extLst>
          </p:cNvPr>
          <p:cNvSpPr txBox="1">
            <a:spLocks noGrp="1"/>
          </p:cNvSpPr>
          <p:nvPr>
            <p:ph type="body" idx="4294967295"/>
          </p:nvPr>
        </p:nvSpPr>
        <p:spPr>
          <a:xfrm>
            <a:off x="8128001"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11" name="Text Placeholder 4">
            <a:extLst>
              <a:ext uri="{FF2B5EF4-FFF2-40B4-BE49-F238E27FC236}">
                <a16:creationId xmlns:a16="http://schemas.microsoft.com/office/drawing/2014/main" id="{7E4105B9-9CE8-F093-4A96-AF523A3542E9}"/>
              </a:ext>
            </a:extLst>
          </p:cNvPr>
          <p:cNvSpPr txBox="1">
            <a:spLocks noGrp="1"/>
          </p:cNvSpPr>
          <p:nvPr>
            <p:ph type="body" idx="4294967295"/>
          </p:nvPr>
        </p:nvSpPr>
        <p:spPr>
          <a:xfrm>
            <a:off x="8128001"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12" name="Picture Placeholder 11">
            <a:extLst>
              <a:ext uri="{FF2B5EF4-FFF2-40B4-BE49-F238E27FC236}">
                <a16:creationId xmlns:a16="http://schemas.microsoft.com/office/drawing/2014/main" id="{C76209DF-344C-B71D-5534-6303E5AE6675}"/>
              </a:ext>
            </a:extLst>
          </p:cNvPr>
          <p:cNvSpPr txBox="1">
            <a:spLocks noGrp="1"/>
          </p:cNvSpPr>
          <p:nvPr>
            <p:ph type="pic" idx="4294967295"/>
          </p:nvPr>
        </p:nvSpPr>
        <p:spPr>
          <a:xfrm>
            <a:off x="8128001" y="795015"/>
            <a:ext cx="1866903" cy="1981203"/>
          </a:xfrm>
        </p:spPr>
        <p:txBody>
          <a:bodyPr/>
          <a:lstStyle>
            <a:lvl1pPr>
              <a:defRPr/>
            </a:lvl1pPr>
          </a:lstStyle>
          <a:p>
            <a:pPr lvl="0"/>
            <a:r>
              <a:rPr lang="en-US"/>
              <a:t>Click icon to add picture</a:t>
            </a:r>
          </a:p>
        </p:txBody>
      </p:sp>
      <p:sp>
        <p:nvSpPr>
          <p:cNvPr id="13" name="Text Placeholder 4">
            <a:extLst>
              <a:ext uri="{FF2B5EF4-FFF2-40B4-BE49-F238E27FC236}">
                <a16:creationId xmlns:a16="http://schemas.microsoft.com/office/drawing/2014/main" id="{0023EEFE-8D05-5F7D-64BC-9FF58855984D}"/>
              </a:ext>
            </a:extLst>
          </p:cNvPr>
          <p:cNvSpPr txBox="1">
            <a:spLocks noGrp="1"/>
          </p:cNvSpPr>
          <p:nvPr>
            <p:ph type="body" idx="4294967295"/>
          </p:nvPr>
        </p:nvSpPr>
        <p:spPr>
          <a:xfrm>
            <a:off x="8128001"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4" name="TextBox 7">
            <a:extLst>
              <a:ext uri="{FF2B5EF4-FFF2-40B4-BE49-F238E27FC236}">
                <a16:creationId xmlns:a16="http://schemas.microsoft.com/office/drawing/2014/main" id="{E0064D48-4427-0C99-9DB8-06201520381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15" name="Text Placeholder 3">
            <a:extLst>
              <a:ext uri="{FF2B5EF4-FFF2-40B4-BE49-F238E27FC236}">
                <a16:creationId xmlns:a16="http://schemas.microsoft.com/office/drawing/2014/main" id="{AF0529C1-88C6-E202-12F3-8064EE397E71}"/>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648F7E9-1F56-45E8-98A4-AA98701F5C90}"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16" name="Picture 10">
            <a:extLst>
              <a:ext uri="{FF2B5EF4-FFF2-40B4-BE49-F238E27FC236}">
                <a16:creationId xmlns:a16="http://schemas.microsoft.com/office/drawing/2014/main" id="{7855DBF8-C839-1960-5DCE-0E71831132B0}"/>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17" name="Text Placeholder 10">
            <a:extLst>
              <a:ext uri="{FF2B5EF4-FFF2-40B4-BE49-F238E27FC236}">
                <a16:creationId xmlns:a16="http://schemas.microsoft.com/office/drawing/2014/main" id="{CE9A418D-A017-84F7-B5A3-0FCDDB72E62E}"/>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2421983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Our_People_3_People_White">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A06FB31-BA4D-C19C-8805-EC70E5A25CD4}"/>
              </a:ext>
            </a:extLst>
          </p:cNvPr>
          <p:cNvSpPr txBox="1">
            <a:spLocks noGrp="1"/>
          </p:cNvSpPr>
          <p:nvPr>
            <p:ph type="body" idx="4294967295"/>
          </p:nvPr>
        </p:nvSpPr>
        <p:spPr>
          <a:xfrm>
            <a:off x="627058"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3" name="Text Placeholder 4">
            <a:extLst>
              <a:ext uri="{FF2B5EF4-FFF2-40B4-BE49-F238E27FC236}">
                <a16:creationId xmlns:a16="http://schemas.microsoft.com/office/drawing/2014/main" id="{E9E4F1B9-E587-3B0C-7F20-0F5964FAFD2F}"/>
              </a:ext>
            </a:extLst>
          </p:cNvPr>
          <p:cNvSpPr txBox="1">
            <a:spLocks noGrp="1"/>
          </p:cNvSpPr>
          <p:nvPr>
            <p:ph type="body" idx="4294967295"/>
          </p:nvPr>
        </p:nvSpPr>
        <p:spPr>
          <a:xfrm>
            <a:off x="627058"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4" name="Picture Placeholder 11">
            <a:extLst>
              <a:ext uri="{FF2B5EF4-FFF2-40B4-BE49-F238E27FC236}">
                <a16:creationId xmlns:a16="http://schemas.microsoft.com/office/drawing/2014/main" id="{B4680E42-B232-3B8E-889E-CA100F68E676}"/>
              </a:ext>
            </a:extLst>
          </p:cNvPr>
          <p:cNvSpPr txBox="1">
            <a:spLocks noGrp="1"/>
          </p:cNvSpPr>
          <p:nvPr>
            <p:ph type="pic" idx="4294967295"/>
          </p:nvPr>
        </p:nvSpPr>
        <p:spPr>
          <a:xfrm>
            <a:off x="627058" y="795015"/>
            <a:ext cx="1866903" cy="198120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317B0CAD-29A4-E079-5E47-E4A1FDAF7AAD}"/>
              </a:ext>
            </a:extLst>
          </p:cNvPr>
          <p:cNvSpPr txBox="1">
            <a:spLocks noGrp="1"/>
          </p:cNvSpPr>
          <p:nvPr>
            <p:ph type="body" idx="4294967295"/>
          </p:nvPr>
        </p:nvSpPr>
        <p:spPr>
          <a:xfrm>
            <a:off x="627058"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7F82E986-B2F0-16C5-BBBF-47537774BEA9}"/>
              </a:ext>
            </a:extLst>
          </p:cNvPr>
          <p:cNvSpPr txBox="1">
            <a:spLocks noGrp="1"/>
          </p:cNvSpPr>
          <p:nvPr>
            <p:ph type="body" idx="4294967295"/>
          </p:nvPr>
        </p:nvSpPr>
        <p:spPr>
          <a:xfrm>
            <a:off x="4394204"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7" name="Text Placeholder 4">
            <a:extLst>
              <a:ext uri="{FF2B5EF4-FFF2-40B4-BE49-F238E27FC236}">
                <a16:creationId xmlns:a16="http://schemas.microsoft.com/office/drawing/2014/main" id="{00BB7647-B637-AE43-C13F-60CF13A50252}"/>
              </a:ext>
            </a:extLst>
          </p:cNvPr>
          <p:cNvSpPr txBox="1">
            <a:spLocks noGrp="1"/>
          </p:cNvSpPr>
          <p:nvPr>
            <p:ph type="body" idx="4294967295"/>
          </p:nvPr>
        </p:nvSpPr>
        <p:spPr>
          <a:xfrm>
            <a:off x="4394204"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8" name="Picture Placeholder 11">
            <a:extLst>
              <a:ext uri="{FF2B5EF4-FFF2-40B4-BE49-F238E27FC236}">
                <a16:creationId xmlns:a16="http://schemas.microsoft.com/office/drawing/2014/main" id="{AF13692C-E8C8-B394-1DF8-CA7CC187A1F1}"/>
              </a:ext>
            </a:extLst>
          </p:cNvPr>
          <p:cNvSpPr txBox="1">
            <a:spLocks noGrp="1"/>
          </p:cNvSpPr>
          <p:nvPr>
            <p:ph type="pic" idx="4294967295"/>
          </p:nvPr>
        </p:nvSpPr>
        <p:spPr>
          <a:xfrm>
            <a:off x="4394204" y="795015"/>
            <a:ext cx="1866903" cy="1981203"/>
          </a:xfrm>
        </p:spPr>
        <p:txBody>
          <a:bodyPr/>
          <a:lstStyle>
            <a:lvl1pPr>
              <a:defRPr/>
            </a:lvl1pPr>
          </a:lstStyle>
          <a:p>
            <a:pPr lvl="0"/>
            <a:r>
              <a:rPr lang="en-US"/>
              <a:t>Click icon to add picture</a:t>
            </a:r>
          </a:p>
        </p:txBody>
      </p:sp>
      <p:sp>
        <p:nvSpPr>
          <p:cNvPr id="9" name="Text Placeholder 4">
            <a:extLst>
              <a:ext uri="{FF2B5EF4-FFF2-40B4-BE49-F238E27FC236}">
                <a16:creationId xmlns:a16="http://schemas.microsoft.com/office/drawing/2014/main" id="{D4173444-6F65-801A-E6BC-70045C76EAD1}"/>
              </a:ext>
            </a:extLst>
          </p:cNvPr>
          <p:cNvSpPr txBox="1">
            <a:spLocks noGrp="1"/>
          </p:cNvSpPr>
          <p:nvPr>
            <p:ph type="body" idx="4294967295"/>
          </p:nvPr>
        </p:nvSpPr>
        <p:spPr>
          <a:xfrm>
            <a:off x="4394204"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0" name="Text Placeholder 4">
            <a:extLst>
              <a:ext uri="{FF2B5EF4-FFF2-40B4-BE49-F238E27FC236}">
                <a16:creationId xmlns:a16="http://schemas.microsoft.com/office/drawing/2014/main" id="{CF975B82-5135-228F-FE76-76FD24B5D8D6}"/>
              </a:ext>
            </a:extLst>
          </p:cNvPr>
          <p:cNvSpPr txBox="1">
            <a:spLocks noGrp="1"/>
          </p:cNvSpPr>
          <p:nvPr>
            <p:ph type="body" idx="4294967295"/>
          </p:nvPr>
        </p:nvSpPr>
        <p:spPr>
          <a:xfrm>
            <a:off x="8128001" y="2916670"/>
            <a:ext cx="3467103" cy="537200"/>
          </a:xfrm>
        </p:spPr>
        <p:txBody>
          <a:bodyPr>
            <a:spAutoFit/>
          </a:bodyPr>
          <a:lstStyle>
            <a:lvl1pPr>
              <a:lnSpc>
                <a:spcPts val="4600"/>
              </a:lnSpc>
              <a:spcBef>
                <a:spcPts val="0"/>
              </a:spcBef>
              <a:defRPr sz="2800">
                <a:solidFill>
                  <a:srgbClr val="000000"/>
                </a:solidFill>
                <a:latin typeface="Calibri" pitchFamily="34"/>
              </a:defRPr>
            </a:lvl1pPr>
          </a:lstStyle>
          <a:p>
            <a:pPr lvl="0"/>
            <a:r>
              <a:rPr lang="en-US"/>
              <a:t>Name Lastname</a:t>
            </a:r>
          </a:p>
        </p:txBody>
      </p:sp>
      <p:sp>
        <p:nvSpPr>
          <p:cNvPr id="11" name="Text Placeholder 4">
            <a:extLst>
              <a:ext uri="{FF2B5EF4-FFF2-40B4-BE49-F238E27FC236}">
                <a16:creationId xmlns:a16="http://schemas.microsoft.com/office/drawing/2014/main" id="{B0949D1F-5A2A-3BAB-C6C2-C2F87025E15E}"/>
              </a:ext>
            </a:extLst>
          </p:cNvPr>
          <p:cNvSpPr txBox="1">
            <a:spLocks noGrp="1"/>
          </p:cNvSpPr>
          <p:nvPr>
            <p:ph type="body" idx="4294967295"/>
          </p:nvPr>
        </p:nvSpPr>
        <p:spPr>
          <a:xfrm>
            <a:off x="8128001" y="3568510"/>
            <a:ext cx="3467103" cy="215441"/>
          </a:xfrm>
        </p:spPr>
        <p:txBody>
          <a:bodyPr>
            <a:spAutoFit/>
          </a:bodyPr>
          <a:lstStyle>
            <a:lvl1pPr>
              <a:defRPr b="1">
                <a:solidFill>
                  <a:srgbClr val="000000"/>
                </a:solidFill>
                <a:latin typeface="Calibri" pitchFamily="34"/>
              </a:defRPr>
            </a:lvl1pPr>
          </a:lstStyle>
          <a:p>
            <a:pPr lvl="0"/>
            <a:r>
              <a:rPr lang="en-US"/>
              <a:t>Title</a:t>
            </a:r>
          </a:p>
        </p:txBody>
      </p:sp>
      <p:sp>
        <p:nvSpPr>
          <p:cNvPr id="12" name="Picture Placeholder 11">
            <a:extLst>
              <a:ext uri="{FF2B5EF4-FFF2-40B4-BE49-F238E27FC236}">
                <a16:creationId xmlns:a16="http://schemas.microsoft.com/office/drawing/2014/main" id="{F17C7324-44A1-A929-939B-D0BD3DA0FFD7}"/>
              </a:ext>
            </a:extLst>
          </p:cNvPr>
          <p:cNvSpPr txBox="1">
            <a:spLocks noGrp="1"/>
          </p:cNvSpPr>
          <p:nvPr>
            <p:ph type="pic" idx="4294967295"/>
          </p:nvPr>
        </p:nvSpPr>
        <p:spPr>
          <a:xfrm>
            <a:off x="8128001" y="795015"/>
            <a:ext cx="1866903" cy="1981203"/>
          </a:xfrm>
        </p:spPr>
        <p:txBody>
          <a:bodyPr/>
          <a:lstStyle>
            <a:lvl1pPr>
              <a:defRPr/>
            </a:lvl1pPr>
          </a:lstStyle>
          <a:p>
            <a:pPr lvl="0"/>
            <a:r>
              <a:rPr lang="en-US"/>
              <a:t>Click icon to add picture</a:t>
            </a:r>
          </a:p>
        </p:txBody>
      </p:sp>
      <p:sp>
        <p:nvSpPr>
          <p:cNvPr id="13" name="Text Placeholder 4">
            <a:extLst>
              <a:ext uri="{FF2B5EF4-FFF2-40B4-BE49-F238E27FC236}">
                <a16:creationId xmlns:a16="http://schemas.microsoft.com/office/drawing/2014/main" id="{62941444-AF64-5C50-DD00-05D710C32C1B}"/>
              </a:ext>
            </a:extLst>
          </p:cNvPr>
          <p:cNvSpPr txBox="1">
            <a:spLocks noGrp="1"/>
          </p:cNvSpPr>
          <p:nvPr>
            <p:ph type="body" idx="4294967295"/>
          </p:nvPr>
        </p:nvSpPr>
        <p:spPr>
          <a:xfrm>
            <a:off x="8128001" y="3972656"/>
            <a:ext cx="278130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14" name="Text Placeholder 10">
            <a:extLst>
              <a:ext uri="{FF2B5EF4-FFF2-40B4-BE49-F238E27FC236}">
                <a16:creationId xmlns:a16="http://schemas.microsoft.com/office/drawing/2014/main" id="{3047E62B-170D-335C-80C5-B656D24DB044}"/>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37124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_Light G1">
    <p:bg>
      <p:bgPr>
        <a:solidFill>
          <a:srgbClr val="FFFFFF"/>
        </a:solidFill>
        <a:effectLst/>
      </p:bgPr>
    </p:bg>
    <p:spTree>
      <p:nvGrpSpPr>
        <p:cNvPr id="1" name=""/>
        <p:cNvGrpSpPr/>
        <p:nvPr/>
      </p:nvGrpSpPr>
      <p:grpSpPr>
        <a:xfrm>
          <a:off x="0" y="0"/>
          <a:ext cx="0" cy="0"/>
          <a:chOff x="0" y="0"/>
          <a:chExt cx="0" cy="0"/>
        </a:xfrm>
      </p:grpSpPr>
      <p:pic>
        <p:nvPicPr>
          <p:cNvPr id="2" name="Picture 3" descr="Background pattern&#10;&#10;Description automatically generated">
            <a:extLst>
              <a:ext uri="{FF2B5EF4-FFF2-40B4-BE49-F238E27FC236}">
                <a16:creationId xmlns:a16="http://schemas.microsoft.com/office/drawing/2014/main" id="{2F321D8E-2E98-0631-853C-EF4D9C51BBD5}"/>
              </a:ext>
            </a:extLst>
          </p:cNvPr>
          <p:cNvPicPr>
            <a:picLocks noChangeAspect="1"/>
          </p:cNvPicPr>
          <p:nvPr/>
        </p:nvPicPr>
        <p:blipFill>
          <a:blip r:embed="rId2"/>
          <a:srcRect/>
          <a:stretch>
            <a:fillRect/>
          </a:stretch>
        </p:blipFill>
        <p:spPr>
          <a:xfrm>
            <a:off x="0" y="0"/>
            <a:ext cx="12191996" cy="6858000"/>
          </a:xfrm>
          <a:prstGeom prst="rect">
            <a:avLst/>
          </a:prstGeom>
          <a:noFill/>
          <a:ln cap="flat">
            <a:noFill/>
          </a:ln>
        </p:spPr>
      </p:pic>
      <p:sp>
        <p:nvSpPr>
          <p:cNvPr id="3" name="Text Placeholder 4">
            <a:extLst>
              <a:ext uri="{FF2B5EF4-FFF2-40B4-BE49-F238E27FC236}">
                <a16:creationId xmlns:a16="http://schemas.microsoft.com/office/drawing/2014/main" id="{E084D111-4C4D-A8F2-FD28-A40C34A39AE6}"/>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7897F5F3-B822-21FA-928E-0274CB89776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Footer Placeholder 5">
            <a:extLst>
              <a:ext uri="{FF2B5EF4-FFF2-40B4-BE49-F238E27FC236}">
                <a16:creationId xmlns:a16="http://schemas.microsoft.com/office/drawing/2014/main" id="{4713E964-F324-0C2F-3A62-A2BFBAE8656A}"/>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6" name="Text Placeholder 4">
            <a:extLst>
              <a:ext uri="{FF2B5EF4-FFF2-40B4-BE49-F238E27FC236}">
                <a16:creationId xmlns:a16="http://schemas.microsoft.com/office/drawing/2014/main" id="{D9F0F013-7D78-A3E3-3154-F7CF6F173506}"/>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7" name="Picture 4">
            <a:extLst>
              <a:ext uri="{FF2B5EF4-FFF2-40B4-BE49-F238E27FC236}">
                <a16:creationId xmlns:a16="http://schemas.microsoft.com/office/drawing/2014/main" id="{0EB7F65B-C126-DE31-C5E3-501F8454B14E}"/>
              </a:ext>
            </a:extLst>
          </p:cNvPr>
          <p:cNvPicPr>
            <a:picLocks noChangeAspect="1"/>
          </p:cNvPicPr>
          <p:nvPr/>
        </p:nvPicPr>
        <p:blipFill>
          <a:blip r:embed="rId3"/>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999365376"/>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_Large_Black">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BB17049-F012-3B09-835B-ED21687E86CA}"/>
              </a:ext>
            </a:extLst>
          </p:cNvPr>
          <p:cNvSpPr txBox="1">
            <a:spLocks noGrp="1"/>
          </p:cNvSpPr>
          <p:nvPr>
            <p:ph type="title"/>
          </p:nvPr>
        </p:nvSpPr>
        <p:spPr>
          <a:xfrm>
            <a:off x="1123953" y="1762725"/>
            <a:ext cx="10433047"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0801F533-8E67-4091-11EA-C3D8C6A353BC}"/>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8FB3725E-F82B-BF1E-7F08-6614908DF6A4}"/>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78C2"/>
                </a:solidFill>
                <a:uFillTx/>
                <a:latin typeface="Calibri" pitchFamily="34"/>
                <a:ea typeface="Calibri Light" pitchFamily="34"/>
                <a:cs typeface="Calibri" pitchFamily="34"/>
              </a:rPr>
              <a:t>“</a:t>
            </a:r>
          </a:p>
        </p:txBody>
      </p:sp>
      <p:sp>
        <p:nvSpPr>
          <p:cNvPr id="5" name="Text Placeholder 10">
            <a:extLst>
              <a:ext uri="{FF2B5EF4-FFF2-40B4-BE49-F238E27FC236}">
                <a16:creationId xmlns:a16="http://schemas.microsoft.com/office/drawing/2014/main" id="{B584AF01-D29E-D3EA-E982-A344639E0C9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684581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_Large_Black_Blur">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ED020F3-4841-2CE6-D460-51DE5D758A18}"/>
              </a:ext>
            </a:extLst>
          </p:cNvPr>
          <p:cNvSpPr txBox="1">
            <a:spLocks noGrp="1"/>
          </p:cNvSpPr>
          <p:nvPr>
            <p:ph type="title"/>
          </p:nvPr>
        </p:nvSpPr>
        <p:spPr>
          <a:xfrm>
            <a:off x="1123953" y="1762725"/>
            <a:ext cx="10433047" cy="1846658"/>
          </a:xfrm>
        </p:spPr>
        <p:txBody>
          <a:bodyPr>
            <a:spAutoFit/>
          </a:bodyPr>
          <a:lstStyle>
            <a:lvl1pPr>
              <a:defRPr sz="6000">
                <a:latin typeface="Calibri" pitchFamily="34"/>
              </a:defRPr>
            </a:lvl1pPr>
          </a:lstStyle>
          <a:p>
            <a:pPr lvl="0"/>
            <a:r>
              <a:rPr lang="en-US"/>
              <a:t>Sometimes you need to add a meaningful yet concise quote.”</a:t>
            </a:r>
          </a:p>
        </p:txBody>
      </p:sp>
      <p:sp>
        <p:nvSpPr>
          <p:cNvPr id="3" name="Text Placeholder 4">
            <a:extLst>
              <a:ext uri="{FF2B5EF4-FFF2-40B4-BE49-F238E27FC236}">
                <a16:creationId xmlns:a16="http://schemas.microsoft.com/office/drawing/2014/main" id="{6D9220E7-237A-8695-AEC6-7606C2C8EE23}"/>
              </a:ext>
            </a:extLst>
          </p:cNvPr>
          <p:cNvSpPr txBox="1">
            <a:spLocks noGrp="1"/>
          </p:cNvSpPr>
          <p:nvPr>
            <p:ph type="body" idx="4294967295"/>
          </p:nvPr>
        </p:nvSpPr>
        <p:spPr>
          <a:xfrm>
            <a:off x="1123953" y="4231605"/>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Title 2">
            <a:extLst>
              <a:ext uri="{FF2B5EF4-FFF2-40B4-BE49-F238E27FC236}">
                <a16:creationId xmlns:a16="http://schemas.microsoft.com/office/drawing/2014/main" id="{D3F8C9FF-0DF4-4DB2-F74C-EA6F22ACCAB5}"/>
              </a:ext>
            </a:extLst>
          </p:cNvPr>
          <p:cNvSpPr txBox="1"/>
          <p:nvPr/>
        </p:nvSpPr>
        <p:spPr>
          <a:xfrm>
            <a:off x="647696" y="1762725"/>
            <a:ext cx="450698" cy="923333"/>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0" b="1" i="0" u="none" strike="noStrike" kern="1200" cap="none" spc="0" baseline="0">
                <a:solidFill>
                  <a:srgbClr val="000000"/>
                </a:solidFill>
                <a:uFillTx/>
                <a:latin typeface="Calibri" pitchFamily="34"/>
                <a:ea typeface="Calibri Light" pitchFamily="34"/>
                <a:cs typeface="Calibri" pitchFamily="34"/>
              </a:rPr>
              <a:t>“</a:t>
            </a:r>
          </a:p>
        </p:txBody>
      </p:sp>
      <p:sp>
        <p:nvSpPr>
          <p:cNvPr id="5" name="Text Placeholder 10">
            <a:extLst>
              <a:ext uri="{FF2B5EF4-FFF2-40B4-BE49-F238E27FC236}">
                <a16:creationId xmlns:a16="http://schemas.microsoft.com/office/drawing/2014/main" id="{CD18B1DF-FAA9-2339-4CF8-AC054307D9ED}"/>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20993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Quote+Image">
    <p:bg>
      <p:bgPr>
        <a:blipFill>
          <a:blip r:embed="rId2"/>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50CD3F1-B98C-2A25-1469-D3CD9BDDC184}"/>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8EB88EC1-F402-F175-A338-88160CAB91B6}"/>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269E9522-3C15-77A8-7A0B-AE7B112091A8}"/>
              </a:ext>
            </a:extLst>
          </p:cNvPr>
          <p:cNvSpPr txBox="1">
            <a:spLocks noGrp="1"/>
          </p:cNvSpPr>
          <p:nvPr>
            <p:ph type="pic" idx="4294967295"/>
          </p:nvPr>
        </p:nvSpPr>
        <p:spPr>
          <a:xfrm>
            <a:off x="627058" y="1562096"/>
            <a:ext cx="3726051" cy="4100480"/>
          </a:xfrm>
        </p:spPr>
        <p:txBody>
          <a:bodyPr/>
          <a:lstStyle>
            <a:lvl1pPr>
              <a:defRPr>
                <a:solidFill>
                  <a:srgbClr val="000000"/>
                </a:solidFill>
              </a:defRPr>
            </a:lvl1pPr>
          </a:lstStyle>
          <a:p>
            <a:pPr lvl="0"/>
            <a:r>
              <a:rPr lang="en-US"/>
              <a:t>Click icon to add picture</a:t>
            </a:r>
          </a:p>
        </p:txBody>
      </p:sp>
      <p:sp>
        <p:nvSpPr>
          <p:cNvPr id="5" name="Title 2">
            <a:extLst>
              <a:ext uri="{FF2B5EF4-FFF2-40B4-BE49-F238E27FC236}">
                <a16:creationId xmlns:a16="http://schemas.microsoft.com/office/drawing/2014/main" id="{7AC15F5A-4269-9268-8E61-C1F716383396}"/>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Box 4">
            <a:extLst>
              <a:ext uri="{FF2B5EF4-FFF2-40B4-BE49-F238E27FC236}">
                <a16:creationId xmlns:a16="http://schemas.microsoft.com/office/drawing/2014/main" id="{091EBB4E-3ABD-4E39-F0DA-042C179ECA8E}"/>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7" name="Text Placeholder 3">
            <a:extLst>
              <a:ext uri="{FF2B5EF4-FFF2-40B4-BE49-F238E27FC236}">
                <a16:creationId xmlns:a16="http://schemas.microsoft.com/office/drawing/2014/main" id="{34E98CE7-ABE9-47D2-8BB0-1DE210CD656B}"/>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3847354-43B5-4DDC-BBF7-6459FF6D90B7}"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pic>
        <p:nvPicPr>
          <p:cNvPr id="8" name="Picture 7">
            <a:extLst>
              <a:ext uri="{FF2B5EF4-FFF2-40B4-BE49-F238E27FC236}">
                <a16:creationId xmlns:a16="http://schemas.microsoft.com/office/drawing/2014/main" id="{25FFC058-7500-A052-A658-CE8F5C15010A}"/>
              </a:ext>
            </a:extLst>
          </p:cNvPr>
          <p:cNvPicPr>
            <a:picLocks noChangeAspect="1"/>
          </p:cNvPicPr>
          <p:nvPr/>
        </p:nvPicPr>
        <p:blipFill>
          <a:blip r:embed="rId3"/>
          <a:stretch>
            <a:fillRect/>
          </a:stretch>
        </p:blipFill>
        <p:spPr>
          <a:xfrm>
            <a:off x="628650" y="6413446"/>
            <a:ext cx="497433" cy="182880"/>
          </a:xfrm>
          <a:prstGeom prst="rect">
            <a:avLst/>
          </a:prstGeom>
          <a:noFill/>
          <a:ln cap="flat">
            <a:noFill/>
          </a:ln>
        </p:spPr>
      </p:pic>
      <p:sp>
        <p:nvSpPr>
          <p:cNvPr id="9" name="Text Placeholder 10">
            <a:extLst>
              <a:ext uri="{FF2B5EF4-FFF2-40B4-BE49-F238E27FC236}">
                <a16:creationId xmlns:a16="http://schemas.microsoft.com/office/drawing/2014/main" id="{824EF97A-255E-F503-EE6D-6077756E1CF7}"/>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78938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Image_Black">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1B8E9EE-6096-336A-558A-39CD2E9C5243}"/>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52DCB688-EF88-3C98-8C84-FDDF46CE6C6D}"/>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AAC25BE6-7F84-A2D7-290E-D750DA26F719}"/>
              </a:ext>
            </a:extLst>
          </p:cNvPr>
          <p:cNvSpPr txBox="1">
            <a:spLocks noGrp="1"/>
          </p:cNvSpPr>
          <p:nvPr>
            <p:ph type="pic" idx="4294967295"/>
          </p:nvPr>
        </p:nvSpPr>
        <p:spPr>
          <a:xfrm>
            <a:off x="627058" y="1562096"/>
            <a:ext cx="3726051" cy="4100480"/>
          </a:xfrm>
        </p:spPr>
        <p:txBody>
          <a:bodyPr/>
          <a:lstStyle>
            <a:lvl1pPr>
              <a:defRPr>
                <a:solidFill>
                  <a:srgbClr val="000000"/>
                </a:solidFill>
              </a:defRPr>
            </a:lvl1pPr>
          </a:lstStyle>
          <a:p>
            <a:pPr lvl="0"/>
            <a:r>
              <a:rPr lang="en-US"/>
              <a:t>Click icon to add picture</a:t>
            </a:r>
          </a:p>
        </p:txBody>
      </p:sp>
      <p:sp>
        <p:nvSpPr>
          <p:cNvPr id="5" name="Title 2">
            <a:extLst>
              <a:ext uri="{FF2B5EF4-FFF2-40B4-BE49-F238E27FC236}">
                <a16:creationId xmlns:a16="http://schemas.microsoft.com/office/drawing/2014/main" id="{61B63F59-7123-1C51-EE70-A8D990E74A1F}"/>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 Placeholder 10">
            <a:extLst>
              <a:ext uri="{FF2B5EF4-FFF2-40B4-BE49-F238E27FC236}">
                <a16:creationId xmlns:a16="http://schemas.microsoft.com/office/drawing/2014/main" id="{57747E56-4FF6-1B25-1390-28F11159A788}"/>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592941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Image_Black_Blur">
    <p:bg>
      <p:bgPr>
        <a:solidFill>
          <a:srgbClr val="FFFFFF"/>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5726CE2-AC63-252F-C78A-5783739C232A}"/>
              </a:ext>
            </a:extLst>
          </p:cNvPr>
          <p:cNvSpPr txBox="1">
            <a:spLocks noGrp="1"/>
          </p:cNvSpPr>
          <p:nvPr>
            <p:ph type="title"/>
          </p:nvPr>
        </p:nvSpPr>
        <p:spPr>
          <a:xfrm>
            <a:off x="5091680" y="1455002"/>
            <a:ext cx="6452619" cy="2215993"/>
          </a:xfrm>
        </p:spPr>
        <p:txBody>
          <a:bodyPr>
            <a:spAutoFit/>
          </a:bodyPr>
          <a:lstStyle>
            <a:lvl1pPr>
              <a:defRPr sz="3600">
                <a:latin typeface="Calibri" pitchFamily="34"/>
              </a:defRPr>
            </a:lvl1pPr>
          </a:lstStyle>
          <a:p>
            <a:pPr lvl="0"/>
            <a:r>
              <a:rPr lang="en-US"/>
              <a:t>Sometimes you need to add a slightly longer quote. Sometimes you need to add a slightly longer quote.”</a:t>
            </a:r>
          </a:p>
        </p:txBody>
      </p:sp>
      <p:sp>
        <p:nvSpPr>
          <p:cNvPr id="3" name="Text Placeholder 4">
            <a:extLst>
              <a:ext uri="{FF2B5EF4-FFF2-40B4-BE49-F238E27FC236}">
                <a16:creationId xmlns:a16="http://schemas.microsoft.com/office/drawing/2014/main" id="{E82797B2-C614-A609-C722-8E9ED241B577}"/>
              </a:ext>
            </a:extLst>
          </p:cNvPr>
          <p:cNvSpPr txBox="1">
            <a:spLocks noGrp="1"/>
          </p:cNvSpPr>
          <p:nvPr>
            <p:ph type="body" idx="4294967295"/>
          </p:nvPr>
        </p:nvSpPr>
        <p:spPr>
          <a:xfrm>
            <a:off x="5091680" y="4434840"/>
            <a:ext cx="4554534" cy="507830"/>
          </a:xfrm>
        </p:spPr>
        <p:txBody>
          <a:bodyPr>
            <a:spAutoFit/>
          </a:bodyPr>
          <a:lstStyle>
            <a:lvl1pPr>
              <a:defRPr b="1">
                <a:solidFill>
                  <a:srgbClr val="000000"/>
                </a:solidFill>
                <a:latin typeface="Calibri" pitchFamily="34"/>
              </a:defRPr>
            </a:lvl1pPr>
            <a:lvl2pPr marL="0" lvl="0" indent="0">
              <a:buNone/>
              <a:defRPr b="1">
                <a:latin typeface="Calibri" pitchFamily="34"/>
                <a:ea typeface="Calibri" pitchFamily="34"/>
              </a:defRPr>
            </a:lvl2pPr>
          </a:lstStyle>
          <a:p>
            <a:pPr lvl="0"/>
            <a:r>
              <a:rPr lang="en-US"/>
              <a:t>Firstname Lastname</a:t>
            </a:r>
          </a:p>
          <a:p>
            <a:pPr lvl="0"/>
            <a:r>
              <a:rPr lang="en-US"/>
              <a:t>Job Title, Company</a:t>
            </a:r>
          </a:p>
        </p:txBody>
      </p:sp>
      <p:sp>
        <p:nvSpPr>
          <p:cNvPr id="4" name="Picture Placeholder 8">
            <a:extLst>
              <a:ext uri="{FF2B5EF4-FFF2-40B4-BE49-F238E27FC236}">
                <a16:creationId xmlns:a16="http://schemas.microsoft.com/office/drawing/2014/main" id="{CA1FFE82-322B-6F33-AF17-A40D9AC7D472}"/>
              </a:ext>
            </a:extLst>
          </p:cNvPr>
          <p:cNvSpPr txBox="1">
            <a:spLocks noGrp="1"/>
          </p:cNvSpPr>
          <p:nvPr>
            <p:ph type="pic" idx="4294967295"/>
          </p:nvPr>
        </p:nvSpPr>
        <p:spPr>
          <a:xfrm>
            <a:off x="627058" y="1562096"/>
            <a:ext cx="3726051" cy="4100480"/>
          </a:xfrm>
        </p:spPr>
        <p:txBody>
          <a:bodyPr/>
          <a:lstStyle>
            <a:lvl1pPr>
              <a:defRPr>
                <a:solidFill>
                  <a:srgbClr val="A0A0A0"/>
                </a:solidFill>
              </a:defRPr>
            </a:lvl1pPr>
          </a:lstStyle>
          <a:p>
            <a:pPr lvl="0"/>
            <a:r>
              <a:rPr lang="en-US"/>
              <a:t>Click icon to add picture</a:t>
            </a:r>
          </a:p>
        </p:txBody>
      </p:sp>
      <p:sp>
        <p:nvSpPr>
          <p:cNvPr id="5" name="Title 2">
            <a:extLst>
              <a:ext uri="{FF2B5EF4-FFF2-40B4-BE49-F238E27FC236}">
                <a16:creationId xmlns:a16="http://schemas.microsoft.com/office/drawing/2014/main" id="{932E0BFE-A4D4-2C4C-C347-655C8051F414}"/>
              </a:ext>
            </a:extLst>
          </p:cNvPr>
          <p:cNvSpPr txBox="1"/>
          <p:nvPr/>
        </p:nvSpPr>
        <p:spPr>
          <a:xfrm>
            <a:off x="4772719" y="1455002"/>
            <a:ext cx="294583" cy="553998"/>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a:solidFill>
                  <a:srgbClr val="000000"/>
                </a:solidFill>
                <a:uFillTx/>
                <a:latin typeface="Calibri" pitchFamily="34"/>
                <a:ea typeface="Calibri Light" pitchFamily="34"/>
                <a:cs typeface="Calibri" pitchFamily="34"/>
              </a:rPr>
              <a:t>“</a:t>
            </a:r>
          </a:p>
        </p:txBody>
      </p:sp>
      <p:sp>
        <p:nvSpPr>
          <p:cNvPr id="6" name="Text Placeholder 10">
            <a:extLst>
              <a:ext uri="{FF2B5EF4-FFF2-40B4-BE49-F238E27FC236}">
                <a16:creationId xmlns:a16="http://schemas.microsoft.com/office/drawing/2014/main" id="{A76E8847-9E65-62DC-AEC6-5535EA17368E}"/>
              </a:ext>
            </a:extLst>
          </p:cNvPr>
          <p:cNvSpPr txBox="1">
            <a:spLocks noGrp="1"/>
          </p:cNvSpPr>
          <p:nvPr>
            <p:ph type="body" idx="4294967295"/>
          </p:nvPr>
        </p:nvSpPr>
        <p:spPr>
          <a:xfrm>
            <a:off x="627058" y="419096"/>
            <a:ext cx="372585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949140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Small_Tex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5DA76B4-6995-BA8F-9A96-69B9594468C3}"/>
              </a:ext>
            </a:extLst>
          </p:cNvPr>
          <p:cNvSpPr txBox="1">
            <a:spLocks noGrp="1"/>
          </p:cNvSpPr>
          <p:nvPr>
            <p:ph type="body" idx="4294967295"/>
          </p:nvPr>
        </p:nvSpPr>
        <p:spPr>
          <a:xfrm>
            <a:off x="627058" y="1714500"/>
            <a:ext cx="10929932" cy="480060"/>
          </a:xfrm>
        </p:spPr>
        <p:txBody>
          <a:bodyPr/>
          <a:lstStyle>
            <a:lvl1pPr>
              <a:defRPr sz="1800" b="1">
                <a:latin typeface="Calibri" pitchFamily="34"/>
              </a:defRPr>
            </a:lvl1pPr>
          </a:lstStyle>
          <a:p>
            <a:pPr lvl="0"/>
            <a:r>
              <a:rPr lang="en-US"/>
              <a:t>Lorem ipsum nibh commodo aenean leo porta duis magna felis bibendum tempor.</a:t>
            </a:r>
          </a:p>
        </p:txBody>
      </p:sp>
      <p:sp>
        <p:nvSpPr>
          <p:cNvPr id="3" name="Text Placeholder 3">
            <a:extLst>
              <a:ext uri="{FF2B5EF4-FFF2-40B4-BE49-F238E27FC236}">
                <a16:creationId xmlns:a16="http://schemas.microsoft.com/office/drawing/2014/main" id="{96170872-0F41-092B-0676-C1838430F555}"/>
              </a:ext>
            </a:extLst>
          </p:cNvPr>
          <p:cNvSpPr txBox="1">
            <a:spLocks noGrp="1"/>
          </p:cNvSpPr>
          <p:nvPr>
            <p:ph type="body" idx="4294967295"/>
          </p:nvPr>
        </p:nvSpPr>
        <p:spPr>
          <a:xfrm>
            <a:off x="627058" y="2252468"/>
            <a:ext cx="10929932" cy="1136900"/>
          </a:xfrm>
        </p:spPr>
        <p:txBody>
          <a:bodyPr/>
          <a:lstStyle>
            <a:lvl1pPr>
              <a:lnSpc>
                <a:spcPts val="1800"/>
              </a:lnSpc>
              <a:defRPr>
                <a:latin typeface="Calibri Light" pitchFamily="34"/>
                <a:cs typeface="Calibri Light" pitchFamily="34"/>
              </a:defRPr>
            </a:lvl1pPr>
          </a:lstStyle>
          <a:p>
            <a:pPr lvl="0"/>
            <a:r>
              <a:rPr lang="en-US"/>
              <a:t>When you just have a bunch of type and don’t want to try too hard. Lorem ipsum diam fames augue in habitasse tempor porta, eleifend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 vestibulum eu ac integer, tellus pharetra dictumst fusce condimentum ad facilisis.</a:t>
            </a:r>
          </a:p>
        </p:txBody>
      </p:sp>
      <p:sp>
        <p:nvSpPr>
          <p:cNvPr id="4" name="Title 1">
            <a:extLst>
              <a:ext uri="{FF2B5EF4-FFF2-40B4-BE49-F238E27FC236}">
                <a16:creationId xmlns:a16="http://schemas.microsoft.com/office/drawing/2014/main" id="{39A945AE-2FBE-8DE4-20E9-6AA5C03309E8}"/>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90DCC64A-6B2E-7E5A-548C-9C96134A1C13}"/>
              </a:ext>
            </a:extLst>
          </p:cNvPr>
          <p:cNvSpPr txBox="1">
            <a:spLocks noGrp="1"/>
          </p:cNvSpPr>
          <p:nvPr>
            <p:ph type="body" idx="4294967295"/>
          </p:nvPr>
        </p:nvSpPr>
        <p:spPr>
          <a:xfrm>
            <a:off x="627058" y="419096"/>
            <a:ext cx="3632518"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075941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C7C3E-5CBC-0114-5186-531C44223F8A}"/>
              </a:ext>
            </a:extLst>
          </p:cNvPr>
          <p:cNvSpPr txBox="1">
            <a:spLocks noGrp="1"/>
          </p:cNvSpPr>
          <p:nvPr>
            <p:ph type="title"/>
          </p:nvPr>
        </p:nvSpPr>
        <p:spPr>
          <a:xfrm>
            <a:off x="627058" y="722842"/>
            <a:ext cx="10929932" cy="338556"/>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7D16D222-B488-63B5-1291-3D44278EBC0D}"/>
              </a:ext>
            </a:extLst>
          </p:cNvPr>
          <p:cNvSpPr txBox="1">
            <a:spLocks noGrp="1"/>
          </p:cNvSpPr>
          <p:nvPr>
            <p:ph type="body" idx="4294967295"/>
          </p:nvPr>
        </p:nvSpPr>
        <p:spPr>
          <a:xfrm>
            <a:off x="627058" y="419096"/>
            <a:ext cx="3632518"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
        <p:nvSpPr>
          <p:cNvPr id="4" name="Text Placeholder 3">
            <a:extLst>
              <a:ext uri="{FF2B5EF4-FFF2-40B4-BE49-F238E27FC236}">
                <a16:creationId xmlns:a16="http://schemas.microsoft.com/office/drawing/2014/main" id="{598E973D-B0AD-6334-AF2F-8113042176AD}"/>
              </a:ext>
            </a:extLst>
          </p:cNvPr>
          <p:cNvSpPr txBox="1">
            <a:spLocks noGrp="1"/>
          </p:cNvSpPr>
          <p:nvPr>
            <p:ph type="body" idx="4294967295"/>
          </p:nvPr>
        </p:nvSpPr>
        <p:spPr>
          <a:xfrm>
            <a:off x="639074" y="1714500"/>
            <a:ext cx="10929932" cy="480060"/>
          </a:xfrm>
        </p:spPr>
        <p:txBody>
          <a:bodyPr/>
          <a:lstStyle>
            <a:lvl1pPr>
              <a:defRPr sz="1800" b="1">
                <a:latin typeface="Calibri" pitchFamily="34"/>
              </a:defRPr>
            </a:lvl1pPr>
          </a:lstStyle>
          <a:p>
            <a:pPr lvl="0"/>
            <a:r>
              <a:rPr lang="en-US"/>
              <a:t>Lorem ipsum nibh commodo aenean leo porta duis magna felis bibendum tempor.</a:t>
            </a:r>
          </a:p>
        </p:txBody>
      </p:sp>
    </p:spTree>
    <p:extLst>
      <p:ext uri="{BB962C8B-B14F-4D97-AF65-F5344CB8AC3E}">
        <p14:creationId xmlns:p14="http://schemas.microsoft.com/office/powerpoint/2010/main" val="27007292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Column_Text">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D1E788B-9C60-1A94-351D-BA27C2BE578A}"/>
              </a:ext>
            </a:extLst>
          </p:cNvPr>
          <p:cNvSpPr txBox="1">
            <a:spLocks noGrp="1"/>
          </p:cNvSpPr>
          <p:nvPr>
            <p:ph type="body" idx="4294967295"/>
          </p:nvPr>
        </p:nvSpPr>
        <p:spPr>
          <a:xfrm>
            <a:off x="647696" y="2698293"/>
            <a:ext cx="4648196" cy="126566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a:t>
            </a:r>
          </a:p>
        </p:txBody>
      </p:sp>
      <p:sp>
        <p:nvSpPr>
          <p:cNvPr id="3" name="Text Placeholder 4">
            <a:extLst>
              <a:ext uri="{FF2B5EF4-FFF2-40B4-BE49-F238E27FC236}">
                <a16:creationId xmlns:a16="http://schemas.microsoft.com/office/drawing/2014/main" id="{EDFB3CD1-0753-D55F-F791-05131A7F63CE}"/>
              </a:ext>
            </a:extLst>
          </p:cNvPr>
          <p:cNvSpPr txBox="1">
            <a:spLocks noGrp="1"/>
          </p:cNvSpPr>
          <p:nvPr>
            <p:ph type="body" idx="4294967295"/>
          </p:nvPr>
        </p:nvSpPr>
        <p:spPr>
          <a:xfrm>
            <a:off x="647696" y="1752603"/>
            <a:ext cx="4648196"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 nibh commodo aenean leo porta.</a:t>
            </a:r>
          </a:p>
        </p:txBody>
      </p:sp>
      <p:sp>
        <p:nvSpPr>
          <p:cNvPr id="4" name="Text Placeholder 4">
            <a:extLst>
              <a:ext uri="{FF2B5EF4-FFF2-40B4-BE49-F238E27FC236}">
                <a16:creationId xmlns:a16="http://schemas.microsoft.com/office/drawing/2014/main" id="{8ADF25E4-E02A-46CB-680B-C9A12E8B0C4C}"/>
              </a:ext>
            </a:extLst>
          </p:cNvPr>
          <p:cNvSpPr txBox="1">
            <a:spLocks noGrp="1"/>
          </p:cNvSpPr>
          <p:nvPr>
            <p:ph type="body" idx="4294967295"/>
          </p:nvPr>
        </p:nvSpPr>
        <p:spPr>
          <a:xfrm>
            <a:off x="6229651" y="2698293"/>
            <a:ext cx="4648196" cy="177862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dolor sit amet, consectetur adipiscing elit. Leo luctus adipiscing feugiat viverra facilisi. Tristique aliquet tempor, tortor amet scelerisque fermentum. Venenatis, quam consequat netus magna eleifend eget. Eros orci commodo at pellentesque tellus malesuada. Leo dui sapien, imperdiet molestie tristique. Cras sit integer porttitor enim mauris morbi tincidunt sem volutpat. </a:t>
            </a:r>
          </a:p>
        </p:txBody>
      </p:sp>
      <p:sp>
        <p:nvSpPr>
          <p:cNvPr id="5" name="Text Placeholder 4">
            <a:extLst>
              <a:ext uri="{FF2B5EF4-FFF2-40B4-BE49-F238E27FC236}">
                <a16:creationId xmlns:a16="http://schemas.microsoft.com/office/drawing/2014/main" id="{844BFA93-F747-CF4F-82CB-046E0C8C0C54}"/>
              </a:ext>
            </a:extLst>
          </p:cNvPr>
          <p:cNvSpPr txBox="1">
            <a:spLocks noGrp="1"/>
          </p:cNvSpPr>
          <p:nvPr>
            <p:ph type="body" idx="4294967295"/>
          </p:nvPr>
        </p:nvSpPr>
        <p:spPr>
          <a:xfrm>
            <a:off x="6229651" y="1752603"/>
            <a:ext cx="4648196"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 nibh commodo aenean leo porta.</a:t>
            </a:r>
          </a:p>
        </p:txBody>
      </p:sp>
      <p:sp>
        <p:nvSpPr>
          <p:cNvPr id="6" name="Title 1">
            <a:extLst>
              <a:ext uri="{FF2B5EF4-FFF2-40B4-BE49-F238E27FC236}">
                <a16:creationId xmlns:a16="http://schemas.microsoft.com/office/drawing/2014/main" id="{4AC4DD7B-D006-B9F5-5463-16650CEB8929}"/>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53F8E44F-D516-F318-A301-54F69F8E44D8}"/>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278184826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Subsection_Divider_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A2BFA25-0594-9971-F594-1E71E8F346BB}"/>
              </a:ext>
            </a:extLst>
          </p:cNvPr>
          <p:cNvSpPr txBox="1">
            <a:spLocks noGrp="1"/>
          </p:cNvSpPr>
          <p:nvPr>
            <p:ph type="body" idx="4294967295"/>
          </p:nvPr>
        </p:nvSpPr>
        <p:spPr>
          <a:xfrm>
            <a:off x="647696"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3" name="Text Placeholder 4">
            <a:extLst>
              <a:ext uri="{FF2B5EF4-FFF2-40B4-BE49-F238E27FC236}">
                <a16:creationId xmlns:a16="http://schemas.microsoft.com/office/drawing/2014/main" id="{A97FF90A-D191-90CD-6579-3C665317A2CE}"/>
              </a:ext>
            </a:extLst>
          </p:cNvPr>
          <p:cNvSpPr txBox="1">
            <a:spLocks noGrp="1"/>
          </p:cNvSpPr>
          <p:nvPr>
            <p:ph type="body" idx="4294967295"/>
          </p:nvPr>
        </p:nvSpPr>
        <p:spPr>
          <a:xfrm>
            <a:off x="647696"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4" name="Text Placeholder 4">
            <a:extLst>
              <a:ext uri="{FF2B5EF4-FFF2-40B4-BE49-F238E27FC236}">
                <a16:creationId xmlns:a16="http://schemas.microsoft.com/office/drawing/2014/main" id="{C3CE53B5-BB90-293F-A876-4955E041C138}"/>
              </a:ext>
            </a:extLst>
          </p:cNvPr>
          <p:cNvSpPr txBox="1">
            <a:spLocks noGrp="1"/>
          </p:cNvSpPr>
          <p:nvPr>
            <p:ph type="body" idx="4294967295"/>
          </p:nvPr>
        </p:nvSpPr>
        <p:spPr>
          <a:xfrm>
            <a:off x="4376437"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5" name="Text Placeholder 4">
            <a:extLst>
              <a:ext uri="{FF2B5EF4-FFF2-40B4-BE49-F238E27FC236}">
                <a16:creationId xmlns:a16="http://schemas.microsoft.com/office/drawing/2014/main" id="{5B2B8776-6F85-B5BF-CB69-58AFBC111C9D}"/>
              </a:ext>
            </a:extLst>
          </p:cNvPr>
          <p:cNvSpPr txBox="1">
            <a:spLocks noGrp="1"/>
          </p:cNvSpPr>
          <p:nvPr>
            <p:ph type="body" idx="4294967295"/>
          </p:nvPr>
        </p:nvSpPr>
        <p:spPr>
          <a:xfrm>
            <a:off x="4376437"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6" name="Text Placeholder 4">
            <a:extLst>
              <a:ext uri="{FF2B5EF4-FFF2-40B4-BE49-F238E27FC236}">
                <a16:creationId xmlns:a16="http://schemas.microsoft.com/office/drawing/2014/main" id="{CDBDD809-E501-3513-F086-7ECBBE3B8D53}"/>
              </a:ext>
            </a:extLst>
          </p:cNvPr>
          <p:cNvSpPr txBox="1">
            <a:spLocks noGrp="1"/>
          </p:cNvSpPr>
          <p:nvPr>
            <p:ph type="body" idx="4294967295"/>
          </p:nvPr>
        </p:nvSpPr>
        <p:spPr>
          <a:xfrm>
            <a:off x="8089971" y="2698293"/>
            <a:ext cx="3346073" cy="203510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7" name="Text Placeholder 4">
            <a:extLst>
              <a:ext uri="{FF2B5EF4-FFF2-40B4-BE49-F238E27FC236}">
                <a16:creationId xmlns:a16="http://schemas.microsoft.com/office/drawing/2014/main" id="{7438F6DF-CB75-6E3A-6C3A-A0E1B6263CA9}"/>
              </a:ext>
            </a:extLst>
          </p:cNvPr>
          <p:cNvSpPr txBox="1">
            <a:spLocks noGrp="1"/>
          </p:cNvSpPr>
          <p:nvPr>
            <p:ph type="body" idx="4294967295"/>
          </p:nvPr>
        </p:nvSpPr>
        <p:spPr>
          <a:xfrm>
            <a:off x="8089971" y="1752603"/>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8" name="Title 1">
            <a:extLst>
              <a:ext uri="{FF2B5EF4-FFF2-40B4-BE49-F238E27FC236}">
                <a16:creationId xmlns:a16="http://schemas.microsoft.com/office/drawing/2014/main" id="{E2806676-C6EC-2A73-C8E7-C5FC184DC0E0}"/>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8C382833-A37C-0217-F892-992ACFE69FB8}"/>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335716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columns+photo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CDC08CE-1701-858C-0575-62BAF7FB5E1D}"/>
              </a:ext>
            </a:extLst>
          </p:cNvPr>
          <p:cNvSpPr txBox="1">
            <a:spLocks noGrp="1"/>
          </p:cNvSpPr>
          <p:nvPr>
            <p:ph type="body" idx="4294967295"/>
          </p:nvPr>
        </p:nvSpPr>
        <p:spPr>
          <a:xfrm>
            <a:off x="647696"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3" name="Text Placeholder 4">
            <a:extLst>
              <a:ext uri="{FF2B5EF4-FFF2-40B4-BE49-F238E27FC236}">
                <a16:creationId xmlns:a16="http://schemas.microsoft.com/office/drawing/2014/main" id="{705D5C46-3258-CDA0-2A4D-453EC91BC3F8}"/>
              </a:ext>
            </a:extLst>
          </p:cNvPr>
          <p:cNvSpPr txBox="1">
            <a:spLocks noGrp="1"/>
          </p:cNvSpPr>
          <p:nvPr>
            <p:ph type="body" idx="4294967295"/>
          </p:nvPr>
        </p:nvSpPr>
        <p:spPr>
          <a:xfrm>
            <a:off x="647696"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4" name="Picture Placeholder 3">
            <a:extLst>
              <a:ext uri="{FF2B5EF4-FFF2-40B4-BE49-F238E27FC236}">
                <a16:creationId xmlns:a16="http://schemas.microsoft.com/office/drawing/2014/main" id="{20174E85-D875-7FA2-91C0-4C6C46E1670E}"/>
              </a:ext>
            </a:extLst>
          </p:cNvPr>
          <p:cNvSpPr txBox="1">
            <a:spLocks noGrp="1"/>
          </p:cNvSpPr>
          <p:nvPr>
            <p:ph type="pic" idx="4294967295"/>
          </p:nvPr>
        </p:nvSpPr>
        <p:spPr>
          <a:xfrm>
            <a:off x="647696" y="1726688"/>
            <a:ext cx="3361471" cy="1917195"/>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FF38399F-C6DE-51CF-7E74-43506FE1FD16}"/>
              </a:ext>
            </a:extLst>
          </p:cNvPr>
          <p:cNvSpPr txBox="1">
            <a:spLocks noGrp="1"/>
          </p:cNvSpPr>
          <p:nvPr>
            <p:ph type="body" idx="4294967295"/>
          </p:nvPr>
        </p:nvSpPr>
        <p:spPr>
          <a:xfrm>
            <a:off x="4369341"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6" name="Text Placeholder 4">
            <a:extLst>
              <a:ext uri="{FF2B5EF4-FFF2-40B4-BE49-F238E27FC236}">
                <a16:creationId xmlns:a16="http://schemas.microsoft.com/office/drawing/2014/main" id="{709A3B5D-9F2B-3B47-7FAC-8FE8531ABCC3}"/>
              </a:ext>
            </a:extLst>
          </p:cNvPr>
          <p:cNvSpPr txBox="1">
            <a:spLocks noGrp="1"/>
          </p:cNvSpPr>
          <p:nvPr>
            <p:ph type="body" idx="4294967295"/>
          </p:nvPr>
        </p:nvSpPr>
        <p:spPr>
          <a:xfrm>
            <a:off x="4369341"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7" name="Picture Placeholder 3">
            <a:extLst>
              <a:ext uri="{FF2B5EF4-FFF2-40B4-BE49-F238E27FC236}">
                <a16:creationId xmlns:a16="http://schemas.microsoft.com/office/drawing/2014/main" id="{CF94B9E6-FA1D-022D-9DB9-D14062C3FEB6}"/>
              </a:ext>
            </a:extLst>
          </p:cNvPr>
          <p:cNvSpPr txBox="1">
            <a:spLocks noGrp="1"/>
          </p:cNvSpPr>
          <p:nvPr>
            <p:ph type="pic" idx="4294967295"/>
          </p:nvPr>
        </p:nvSpPr>
        <p:spPr>
          <a:xfrm>
            <a:off x="4369341" y="1726688"/>
            <a:ext cx="3361471" cy="1917195"/>
          </a:xfrm>
        </p:spPr>
        <p:txBody>
          <a:bodyPr/>
          <a:lstStyle>
            <a:lvl1pPr>
              <a:defRPr/>
            </a:lvl1pPr>
          </a:lstStyle>
          <a:p>
            <a:pPr lvl="0"/>
            <a:r>
              <a:rPr lang="en-US"/>
              <a:t>Click icon to add picture</a:t>
            </a:r>
          </a:p>
        </p:txBody>
      </p:sp>
      <p:sp>
        <p:nvSpPr>
          <p:cNvPr id="8" name="Text Placeholder 4">
            <a:extLst>
              <a:ext uri="{FF2B5EF4-FFF2-40B4-BE49-F238E27FC236}">
                <a16:creationId xmlns:a16="http://schemas.microsoft.com/office/drawing/2014/main" id="{E26A037E-1FDE-D346-D453-B9DFDD092087}"/>
              </a:ext>
            </a:extLst>
          </p:cNvPr>
          <p:cNvSpPr txBox="1">
            <a:spLocks noGrp="1"/>
          </p:cNvSpPr>
          <p:nvPr>
            <p:ph type="body" idx="4294967295"/>
          </p:nvPr>
        </p:nvSpPr>
        <p:spPr>
          <a:xfrm>
            <a:off x="8089449" y="4671157"/>
            <a:ext cx="3346073" cy="1522146"/>
          </a:xfrm>
        </p:spPr>
        <p:txBody>
          <a:bodyPr>
            <a:spAutoFit/>
          </a:bodyPr>
          <a:lstStyle>
            <a:lvl1pPr>
              <a:lnSpc>
                <a:spcPts val="2000"/>
              </a:lnSpc>
              <a:defRPr>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a:t>
            </a:r>
          </a:p>
        </p:txBody>
      </p:sp>
      <p:sp>
        <p:nvSpPr>
          <p:cNvPr id="9" name="Text Placeholder 4">
            <a:extLst>
              <a:ext uri="{FF2B5EF4-FFF2-40B4-BE49-F238E27FC236}">
                <a16:creationId xmlns:a16="http://schemas.microsoft.com/office/drawing/2014/main" id="{07C65397-9A8D-DFB4-B987-6ED1025D08CE}"/>
              </a:ext>
            </a:extLst>
          </p:cNvPr>
          <p:cNvSpPr txBox="1">
            <a:spLocks noGrp="1"/>
          </p:cNvSpPr>
          <p:nvPr>
            <p:ph type="body" idx="4294967295"/>
          </p:nvPr>
        </p:nvSpPr>
        <p:spPr>
          <a:xfrm>
            <a:off x="8089449" y="3880521"/>
            <a:ext cx="3346073" cy="553998"/>
          </a:xfrm>
        </p:spPr>
        <p:txBody>
          <a:bodyPr>
            <a:spAutoFit/>
          </a:bodyPr>
          <a:lstStyle>
            <a:lvl1pPr>
              <a:defRPr sz="1800" b="1">
                <a:solidFill>
                  <a:srgbClr val="000000"/>
                </a:solidFill>
                <a:latin typeface="Calibri" pitchFamily="34"/>
              </a:defRPr>
            </a:lvl1pPr>
          </a:lstStyle>
          <a:p>
            <a:pPr lvl="0"/>
            <a:r>
              <a:rPr lang="en-US"/>
              <a:t>Lorem ipsum nulla primis eros mi maecenas ligula magna.</a:t>
            </a:r>
          </a:p>
        </p:txBody>
      </p:sp>
      <p:sp>
        <p:nvSpPr>
          <p:cNvPr id="10" name="Picture Placeholder 3">
            <a:extLst>
              <a:ext uri="{FF2B5EF4-FFF2-40B4-BE49-F238E27FC236}">
                <a16:creationId xmlns:a16="http://schemas.microsoft.com/office/drawing/2014/main" id="{1B7ACF7F-C413-49BB-4ACB-C273F07726E7}"/>
              </a:ext>
            </a:extLst>
          </p:cNvPr>
          <p:cNvSpPr txBox="1">
            <a:spLocks noGrp="1"/>
          </p:cNvSpPr>
          <p:nvPr>
            <p:ph type="pic" idx="4294967295"/>
          </p:nvPr>
        </p:nvSpPr>
        <p:spPr>
          <a:xfrm>
            <a:off x="8089449" y="1726688"/>
            <a:ext cx="3361471" cy="1917195"/>
          </a:xfrm>
        </p:spPr>
        <p:txBody>
          <a:bodyPr/>
          <a:lstStyle>
            <a:lvl1pPr>
              <a:defRPr/>
            </a:lvl1pPr>
          </a:lstStyle>
          <a:p>
            <a:pPr lvl="0"/>
            <a:r>
              <a:rPr lang="en-US"/>
              <a:t>Click icon to add picture</a:t>
            </a:r>
          </a:p>
        </p:txBody>
      </p:sp>
      <p:sp>
        <p:nvSpPr>
          <p:cNvPr id="11" name="Title 1">
            <a:extLst>
              <a:ext uri="{FF2B5EF4-FFF2-40B4-BE49-F238E27FC236}">
                <a16:creationId xmlns:a16="http://schemas.microsoft.com/office/drawing/2014/main" id="{C8E761FB-54F2-31E1-3211-F3F9F89EAFFA}"/>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2" name="Text Placeholder 10">
            <a:extLst>
              <a:ext uri="{FF2B5EF4-FFF2-40B4-BE49-F238E27FC236}">
                <a16:creationId xmlns:a16="http://schemas.microsoft.com/office/drawing/2014/main" id="{3A3CF7E1-AC3D-0F0A-1D16-CBCD5BB9CA21}"/>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97990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_Light G2">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380F2E91-F646-B7CA-3631-5D8B309CB5ED}"/>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3" name="Text Placeholder 4">
            <a:extLst>
              <a:ext uri="{FF2B5EF4-FFF2-40B4-BE49-F238E27FC236}">
                <a16:creationId xmlns:a16="http://schemas.microsoft.com/office/drawing/2014/main" id="{E3239073-A117-57EF-D4C9-F8942E1FB919}"/>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4" name="Footer Placeholder 5">
            <a:extLst>
              <a:ext uri="{FF2B5EF4-FFF2-40B4-BE49-F238E27FC236}">
                <a16:creationId xmlns:a16="http://schemas.microsoft.com/office/drawing/2014/main" id="{78DC3C38-8CB5-F794-025B-3C9F517DE29F}"/>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5" name="Text Placeholder 4">
            <a:extLst>
              <a:ext uri="{FF2B5EF4-FFF2-40B4-BE49-F238E27FC236}">
                <a16:creationId xmlns:a16="http://schemas.microsoft.com/office/drawing/2014/main" id="{5E3F8809-A2EF-9660-9FA1-47CA370EB710}"/>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6" name="Picture 4">
            <a:extLst>
              <a:ext uri="{FF2B5EF4-FFF2-40B4-BE49-F238E27FC236}">
                <a16:creationId xmlns:a16="http://schemas.microsoft.com/office/drawing/2014/main" id="{8D63AFB6-133B-0341-136B-C610B418C1CF}"/>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pic>
        <p:nvPicPr>
          <p:cNvPr id="7" name="Picture 3" descr="Background pattern&#10;&#10;Description automatically generated">
            <a:extLst>
              <a:ext uri="{FF2B5EF4-FFF2-40B4-BE49-F238E27FC236}">
                <a16:creationId xmlns:a16="http://schemas.microsoft.com/office/drawing/2014/main" id="{E3D2E6B5-F683-E4C3-1875-982E669A3995}"/>
              </a:ext>
            </a:extLst>
          </p:cNvPr>
          <p:cNvPicPr>
            <a:picLocks noChangeAspect="1"/>
          </p:cNvPicPr>
          <p:nvPr/>
        </p:nvPicPr>
        <p:blipFill>
          <a:blip r:embed="rId3"/>
          <a:stretch>
            <a:fillRect/>
          </a:stretch>
        </p:blipFill>
        <p:spPr>
          <a:xfrm>
            <a:off x="4419596" y="2483117"/>
            <a:ext cx="7772400" cy="4374882"/>
          </a:xfrm>
          <a:prstGeom prst="rect">
            <a:avLst/>
          </a:prstGeom>
          <a:noFill/>
          <a:ln cap="flat">
            <a:noFill/>
          </a:ln>
        </p:spPr>
      </p:pic>
    </p:spTree>
    <p:extLst>
      <p:ext uri="{BB962C8B-B14F-4D97-AF65-F5344CB8AC3E}">
        <p14:creationId xmlns:p14="http://schemas.microsoft.com/office/powerpoint/2010/main" val="371028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Subsection_Divider_B">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FC73BB6-24C2-2A91-F3D1-7D0FE4A9AE13}"/>
              </a:ext>
            </a:extLst>
          </p:cNvPr>
          <p:cNvSpPr txBox="1">
            <a:spLocks noGrp="1"/>
          </p:cNvSpPr>
          <p:nvPr>
            <p:ph type="body" idx="4294967295"/>
          </p:nvPr>
        </p:nvSpPr>
        <p:spPr>
          <a:xfrm>
            <a:off x="647696"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A82BD903-80AE-3850-410B-B3AFA785392E}"/>
              </a:ext>
            </a:extLst>
          </p:cNvPr>
          <p:cNvSpPr txBox="1">
            <a:spLocks noGrp="1"/>
          </p:cNvSpPr>
          <p:nvPr>
            <p:ph type="body" idx="4294967295"/>
          </p:nvPr>
        </p:nvSpPr>
        <p:spPr>
          <a:xfrm>
            <a:off x="4376437" y="2698293"/>
            <a:ext cx="3346073" cy="2035106"/>
          </a:xfrm>
        </p:spPr>
        <p:txBody>
          <a:bodyPr>
            <a:spAutoFit/>
          </a:bodyPr>
          <a:lstStyle>
            <a:lvl1pPr>
              <a:lnSpc>
                <a:spcPts val="2000"/>
              </a:lnSpc>
              <a:defRPr>
                <a:solidFill>
                  <a:srgbClr val="FFFFFF"/>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Text Placeholder 4">
            <a:extLst>
              <a:ext uri="{FF2B5EF4-FFF2-40B4-BE49-F238E27FC236}">
                <a16:creationId xmlns:a16="http://schemas.microsoft.com/office/drawing/2014/main" id="{EA0025D6-5801-964B-B324-A65B5444475A}"/>
              </a:ext>
            </a:extLst>
          </p:cNvPr>
          <p:cNvSpPr txBox="1">
            <a:spLocks noGrp="1"/>
          </p:cNvSpPr>
          <p:nvPr>
            <p:ph type="body" idx="4294967295"/>
          </p:nvPr>
        </p:nvSpPr>
        <p:spPr>
          <a:xfrm>
            <a:off x="4376437"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5" name="Text Placeholder 4">
            <a:extLst>
              <a:ext uri="{FF2B5EF4-FFF2-40B4-BE49-F238E27FC236}">
                <a16:creationId xmlns:a16="http://schemas.microsoft.com/office/drawing/2014/main" id="{7D96306F-1787-EF90-15E4-33A7743415EB}"/>
              </a:ext>
            </a:extLst>
          </p:cNvPr>
          <p:cNvSpPr txBox="1">
            <a:spLocks noGrp="1"/>
          </p:cNvSpPr>
          <p:nvPr>
            <p:ph type="body" idx="4294967295"/>
          </p:nvPr>
        </p:nvSpPr>
        <p:spPr>
          <a:xfrm>
            <a:off x="8089971" y="2698293"/>
            <a:ext cx="3346073" cy="2035106"/>
          </a:xfrm>
        </p:spPr>
        <p:txBody>
          <a:bodyPr>
            <a:spAutoFit/>
          </a:bodyPr>
          <a:lstStyle>
            <a:lvl1pPr>
              <a:lnSpc>
                <a:spcPts val="2000"/>
              </a:lnSpc>
              <a:defRPr>
                <a:solidFill>
                  <a:srgbClr val="FFFFFF"/>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6" name="Text Placeholder 4">
            <a:extLst>
              <a:ext uri="{FF2B5EF4-FFF2-40B4-BE49-F238E27FC236}">
                <a16:creationId xmlns:a16="http://schemas.microsoft.com/office/drawing/2014/main" id="{144FA0C5-D8C2-992C-8381-A4B371388A3E}"/>
              </a:ext>
            </a:extLst>
          </p:cNvPr>
          <p:cNvSpPr txBox="1">
            <a:spLocks noGrp="1"/>
          </p:cNvSpPr>
          <p:nvPr>
            <p:ph type="body" idx="4294967295"/>
          </p:nvPr>
        </p:nvSpPr>
        <p:spPr>
          <a:xfrm>
            <a:off x="8089971" y="1752603"/>
            <a:ext cx="3346073" cy="553998"/>
          </a:xfrm>
        </p:spPr>
        <p:txBody>
          <a:bodyPr>
            <a:spAutoFit/>
          </a:bodyPr>
          <a:lstStyle>
            <a:lvl1pPr>
              <a:defRPr sz="1800" b="1">
                <a:solidFill>
                  <a:srgbClr val="FFFFFF"/>
                </a:solidFill>
                <a:latin typeface="Calibri" pitchFamily="34"/>
              </a:defRPr>
            </a:lvl1pPr>
          </a:lstStyle>
          <a:p>
            <a:pPr lvl="0"/>
            <a:r>
              <a:rPr lang="en-US"/>
              <a:t>Lorem ipsum nulla primis eros mi maecenas ligula magna.</a:t>
            </a:r>
          </a:p>
        </p:txBody>
      </p:sp>
      <p:sp>
        <p:nvSpPr>
          <p:cNvPr id="7" name="Picture Placeholder 3">
            <a:extLst>
              <a:ext uri="{FF2B5EF4-FFF2-40B4-BE49-F238E27FC236}">
                <a16:creationId xmlns:a16="http://schemas.microsoft.com/office/drawing/2014/main" id="{544E9F73-321D-A409-BB72-70FED75D82C9}"/>
              </a:ext>
            </a:extLst>
          </p:cNvPr>
          <p:cNvSpPr txBox="1">
            <a:spLocks noGrp="1"/>
          </p:cNvSpPr>
          <p:nvPr>
            <p:ph type="pic" idx="4294967295"/>
          </p:nvPr>
        </p:nvSpPr>
        <p:spPr>
          <a:xfrm>
            <a:off x="647696" y="2682877"/>
            <a:ext cx="3363464" cy="3035177"/>
          </a:xfrm>
        </p:spPr>
        <p:txBody>
          <a:bodyPr/>
          <a:lstStyle>
            <a:lvl1pPr>
              <a:defRPr/>
            </a:lvl1pPr>
          </a:lstStyle>
          <a:p>
            <a:pPr lvl="0"/>
            <a:r>
              <a:rPr lang="en-US"/>
              <a:t>Click icon to add picture</a:t>
            </a:r>
          </a:p>
        </p:txBody>
      </p:sp>
      <p:sp>
        <p:nvSpPr>
          <p:cNvPr id="8" name="Title 1">
            <a:extLst>
              <a:ext uri="{FF2B5EF4-FFF2-40B4-BE49-F238E27FC236}">
                <a16:creationId xmlns:a16="http://schemas.microsoft.com/office/drawing/2014/main" id="{08CA5A3F-6FC2-6714-F906-1F1759178282}"/>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D81B2503-FA74-1B4E-58BF-82299FF2ABF3}"/>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4139684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column_text">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C07003A0-9EA7-DDA1-0390-A01411342E3B}"/>
              </a:ext>
            </a:extLst>
          </p:cNvPr>
          <p:cNvSpPr txBox="1">
            <a:spLocks noGrp="1"/>
          </p:cNvSpPr>
          <p:nvPr>
            <p:ph type="body" idx="4294967295"/>
          </p:nvPr>
        </p:nvSpPr>
        <p:spPr>
          <a:xfrm>
            <a:off x="647696"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3C01078F-F54C-5DCE-6594-461C6D3DD044}"/>
              </a:ext>
            </a:extLst>
          </p:cNvPr>
          <p:cNvSpPr txBox="1">
            <a:spLocks noGrp="1"/>
          </p:cNvSpPr>
          <p:nvPr>
            <p:ph type="body" idx="4294967295"/>
          </p:nvPr>
        </p:nvSpPr>
        <p:spPr>
          <a:xfrm>
            <a:off x="647696"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Text Placeholder 4">
            <a:extLst>
              <a:ext uri="{FF2B5EF4-FFF2-40B4-BE49-F238E27FC236}">
                <a16:creationId xmlns:a16="http://schemas.microsoft.com/office/drawing/2014/main" id="{65FD73C1-B8B7-CB70-C5AF-761B0D92935D}"/>
              </a:ext>
            </a:extLst>
          </p:cNvPr>
          <p:cNvSpPr txBox="1">
            <a:spLocks noGrp="1"/>
          </p:cNvSpPr>
          <p:nvPr>
            <p:ph type="body" idx="4294967295"/>
          </p:nvPr>
        </p:nvSpPr>
        <p:spPr>
          <a:xfrm>
            <a:off x="3436132"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5" name="Text Placeholder 4">
            <a:extLst>
              <a:ext uri="{FF2B5EF4-FFF2-40B4-BE49-F238E27FC236}">
                <a16:creationId xmlns:a16="http://schemas.microsoft.com/office/drawing/2014/main" id="{3A95F763-7703-D16A-E379-2D33099001CA}"/>
              </a:ext>
            </a:extLst>
          </p:cNvPr>
          <p:cNvSpPr txBox="1">
            <a:spLocks noGrp="1"/>
          </p:cNvSpPr>
          <p:nvPr>
            <p:ph type="body" idx="4294967295"/>
          </p:nvPr>
        </p:nvSpPr>
        <p:spPr>
          <a:xfrm>
            <a:off x="3436132"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6" name="Text Placeholder 4">
            <a:extLst>
              <a:ext uri="{FF2B5EF4-FFF2-40B4-BE49-F238E27FC236}">
                <a16:creationId xmlns:a16="http://schemas.microsoft.com/office/drawing/2014/main" id="{0E6FD3CC-0127-45C7-32BB-3A5711FDB020}"/>
              </a:ext>
            </a:extLst>
          </p:cNvPr>
          <p:cNvSpPr txBox="1">
            <a:spLocks noGrp="1"/>
          </p:cNvSpPr>
          <p:nvPr>
            <p:ph type="body" idx="4294967295"/>
          </p:nvPr>
        </p:nvSpPr>
        <p:spPr>
          <a:xfrm>
            <a:off x="6221028"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7" name="Text Placeholder 4">
            <a:extLst>
              <a:ext uri="{FF2B5EF4-FFF2-40B4-BE49-F238E27FC236}">
                <a16:creationId xmlns:a16="http://schemas.microsoft.com/office/drawing/2014/main" id="{0173199A-B0B9-9313-CC83-1AC13EAAF836}"/>
              </a:ext>
            </a:extLst>
          </p:cNvPr>
          <p:cNvSpPr txBox="1">
            <a:spLocks noGrp="1"/>
          </p:cNvSpPr>
          <p:nvPr>
            <p:ph type="body" idx="4294967295"/>
          </p:nvPr>
        </p:nvSpPr>
        <p:spPr>
          <a:xfrm>
            <a:off x="6221028"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8" name="Text Placeholder 4">
            <a:extLst>
              <a:ext uri="{FF2B5EF4-FFF2-40B4-BE49-F238E27FC236}">
                <a16:creationId xmlns:a16="http://schemas.microsoft.com/office/drawing/2014/main" id="{F8F14891-C6AC-70FE-01A7-3442585884E9}"/>
              </a:ext>
            </a:extLst>
          </p:cNvPr>
          <p:cNvSpPr txBox="1">
            <a:spLocks noGrp="1"/>
          </p:cNvSpPr>
          <p:nvPr>
            <p:ph type="body" idx="4294967295"/>
          </p:nvPr>
        </p:nvSpPr>
        <p:spPr>
          <a:xfrm>
            <a:off x="9012481" y="1726688"/>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9" name="Text Placeholder 4">
            <a:extLst>
              <a:ext uri="{FF2B5EF4-FFF2-40B4-BE49-F238E27FC236}">
                <a16:creationId xmlns:a16="http://schemas.microsoft.com/office/drawing/2014/main" id="{33595DC1-7FE0-046C-5133-6B439367F252}"/>
              </a:ext>
            </a:extLst>
          </p:cNvPr>
          <p:cNvSpPr txBox="1">
            <a:spLocks noGrp="1"/>
          </p:cNvSpPr>
          <p:nvPr>
            <p:ph type="body" idx="4294967295"/>
          </p:nvPr>
        </p:nvSpPr>
        <p:spPr>
          <a:xfrm>
            <a:off x="9012481" y="2456892"/>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0" name="Title 1">
            <a:extLst>
              <a:ext uri="{FF2B5EF4-FFF2-40B4-BE49-F238E27FC236}">
                <a16:creationId xmlns:a16="http://schemas.microsoft.com/office/drawing/2014/main" id="{8480AE51-0705-7458-E696-57A18A46FCB0}"/>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1" name="Text Placeholder 10">
            <a:extLst>
              <a:ext uri="{FF2B5EF4-FFF2-40B4-BE49-F238E27FC236}">
                <a16:creationId xmlns:a16="http://schemas.microsoft.com/office/drawing/2014/main" id="{D8D03227-13AC-201C-EF16-ACA7B5BF8CE0}"/>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63628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 columns with images">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0CDD54B4-9762-BB50-9389-C34AD900A897}"/>
              </a:ext>
            </a:extLst>
          </p:cNvPr>
          <p:cNvSpPr txBox="1">
            <a:spLocks noGrp="1"/>
          </p:cNvSpPr>
          <p:nvPr>
            <p:ph type="body" idx="4294967295"/>
          </p:nvPr>
        </p:nvSpPr>
        <p:spPr>
          <a:xfrm>
            <a:off x="638178"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3" name="Text Placeholder 4">
            <a:extLst>
              <a:ext uri="{FF2B5EF4-FFF2-40B4-BE49-F238E27FC236}">
                <a16:creationId xmlns:a16="http://schemas.microsoft.com/office/drawing/2014/main" id="{E039601D-7F60-B989-51AF-DCA330BD2047}"/>
              </a:ext>
            </a:extLst>
          </p:cNvPr>
          <p:cNvSpPr txBox="1">
            <a:spLocks noGrp="1"/>
          </p:cNvSpPr>
          <p:nvPr>
            <p:ph type="body" idx="4294967295"/>
          </p:nvPr>
        </p:nvSpPr>
        <p:spPr>
          <a:xfrm>
            <a:off x="638178"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4" name="Picture Placeholder 3">
            <a:extLst>
              <a:ext uri="{FF2B5EF4-FFF2-40B4-BE49-F238E27FC236}">
                <a16:creationId xmlns:a16="http://schemas.microsoft.com/office/drawing/2014/main" id="{B7AA3B06-7801-D03E-506A-F8539A2695B4}"/>
              </a:ext>
            </a:extLst>
          </p:cNvPr>
          <p:cNvSpPr txBox="1">
            <a:spLocks noGrp="1"/>
          </p:cNvSpPr>
          <p:nvPr>
            <p:ph type="pic" idx="4294967295"/>
          </p:nvPr>
        </p:nvSpPr>
        <p:spPr>
          <a:xfrm>
            <a:off x="638178" y="1517922"/>
            <a:ext cx="2404872" cy="1371600"/>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CA32F59A-B712-006A-256A-00741B41610A}"/>
              </a:ext>
            </a:extLst>
          </p:cNvPr>
          <p:cNvSpPr txBox="1">
            <a:spLocks noGrp="1"/>
          </p:cNvSpPr>
          <p:nvPr>
            <p:ph type="body" idx="4294967295"/>
          </p:nvPr>
        </p:nvSpPr>
        <p:spPr>
          <a:xfrm>
            <a:off x="3453387"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6" name="Text Placeholder 4">
            <a:extLst>
              <a:ext uri="{FF2B5EF4-FFF2-40B4-BE49-F238E27FC236}">
                <a16:creationId xmlns:a16="http://schemas.microsoft.com/office/drawing/2014/main" id="{B1974E47-0BE2-455A-F26D-D2B92C8A1884}"/>
              </a:ext>
            </a:extLst>
          </p:cNvPr>
          <p:cNvSpPr txBox="1">
            <a:spLocks noGrp="1"/>
          </p:cNvSpPr>
          <p:nvPr>
            <p:ph type="body" idx="4294967295"/>
          </p:nvPr>
        </p:nvSpPr>
        <p:spPr>
          <a:xfrm>
            <a:off x="3453387"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7" name="Picture Placeholder 3">
            <a:extLst>
              <a:ext uri="{FF2B5EF4-FFF2-40B4-BE49-F238E27FC236}">
                <a16:creationId xmlns:a16="http://schemas.microsoft.com/office/drawing/2014/main" id="{3657B672-3FC8-1AF6-36AE-3C62ECDD0C6F}"/>
              </a:ext>
            </a:extLst>
          </p:cNvPr>
          <p:cNvSpPr txBox="1">
            <a:spLocks noGrp="1"/>
          </p:cNvSpPr>
          <p:nvPr>
            <p:ph type="pic" idx="4294967295"/>
          </p:nvPr>
        </p:nvSpPr>
        <p:spPr>
          <a:xfrm>
            <a:off x="3453387" y="1517922"/>
            <a:ext cx="2404872" cy="1371600"/>
          </a:xfrm>
        </p:spPr>
        <p:txBody>
          <a:bodyPr/>
          <a:lstStyle>
            <a:lvl1pPr>
              <a:defRPr/>
            </a:lvl1pPr>
          </a:lstStyle>
          <a:p>
            <a:pPr lvl="0"/>
            <a:r>
              <a:rPr lang="en-US"/>
              <a:t>Click icon to add picture</a:t>
            </a:r>
          </a:p>
        </p:txBody>
      </p:sp>
      <p:sp>
        <p:nvSpPr>
          <p:cNvPr id="8" name="Text Placeholder 4">
            <a:extLst>
              <a:ext uri="{FF2B5EF4-FFF2-40B4-BE49-F238E27FC236}">
                <a16:creationId xmlns:a16="http://schemas.microsoft.com/office/drawing/2014/main" id="{D55C653F-140C-8B87-EEA1-43B57157D9EF}"/>
              </a:ext>
            </a:extLst>
          </p:cNvPr>
          <p:cNvSpPr txBox="1">
            <a:spLocks noGrp="1"/>
          </p:cNvSpPr>
          <p:nvPr>
            <p:ph type="body" idx="4294967295"/>
          </p:nvPr>
        </p:nvSpPr>
        <p:spPr>
          <a:xfrm>
            <a:off x="6215633"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9" name="Text Placeholder 4">
            <a:extLst>
              <a:ext uri="{FF2B5EF4-FFF2-40B4-BE49-F238E27FC236}">
                <a16:creationId xmlns:a16="http://schemas.microsoft.com/office/drawing/2014/main" id="{521A6157-2926-297D-F5AB-92BB6AA55B36}"/>
              </a:ext>
            </a:extLst>
          </p:cNvPr>
          <p:cNvSpPr txBox="1">
            <a:spLocks noGrp="1"/>
          </p:cNvSpPr>
          <p:nvPr>
            <p:ph type="body" idx="4294967295"/>
          </p:nvPr>
        </p:nvSpPr>
        <p:spPr>
          <a:xfrm>
            <a:off x="6215633"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0" name="Picture Placeholder 3">
            <a:extLst>
              <a:ext uri="{FF2B5EF4-FFF2-40B4-BE49-F238E27FC236}">
                <a16:creationId xmlns:a16="http://schemas.microsoft.com/office/drawing/2014/main" id="{0C4A6406-767A-4BCC-0CF4-F0C6DD6AA9FE}"/>
              </a:ext>
            </a:extLst>
          </p:cNvPr>
          <p:cNvSpPr txBox="1">
            <a:spLocks noGrp="1"/>
          </p:cNvSpPr>
          <p:nvPr>
            <p:ph type="pic" idx="4294967295"/>
          </p:nvPr>
        </p:nvSpPr>
        <p:spPr>
          <a:xfrm>
            <a:off x="6215633" y="1517922"/>
            <a:ext cx="2404872" cy="1371600"/>
          </a:xfrm>
        </p:spPr>
        <p:txBody>
          <a:bodyPr/>
          <a:lstStyle>
            <a:lvl1pPr>
              <a:defRPr/>
            </a:lvl1pPr>
          </a:lstStyle>
          <a:p>
            <a:pPr lvl="0"/>
            <a:r>
              <a:rPr lang="en-US"/>
              <a:t>Click icon to add picture</a:t>
            </a:r>
          </a:p>
        </p:txBody>
      </p:sp>
      <p:sp>
        <p:nvSpPr>
          <p:cNvPr id="11" name="Text Placeholder 4">
            <a:extLst>
              <a:ext uri="{FF2B5EF4-FFF2-40B4-BE49-F238E27FC236}">
                <a16:creationId xmlns:a16="http://schemas.microsoft.com/office/drawing/2014/main" id="{35EAE895-9F05-DE51-5762-54F3A128B487}"/>
              </a:ext>
            </a:extLst>
          </p:cNvPr>
          <p:cNvSpPr txBox="1">
            <a:spLocks noGrp="1"/>
          </p:cNvSpPr>
          <p:nvPr>
            <p:ph type="body" idx="4294967295"/>
          </p:nvPr>
        </p:nvSpPr>
        <p:spPr>
          <a:xfrm>
            <a:off x="9055604" y="3188832"/>
            <a:ext cx="2436876" cy="430883"/>
          </a:xfrm>
        </p:spPr>
        <p:txBody>
          <a:bodyPr>
            <a:spAutoFit/>
          </a:bodyPr>
          <a:lstStyle>
            <a:lvl1pPr>
              <a:defRPr b="1">
                <a:solidFill>
                  <a:srgbClr val="000000"/>
                </a:solidFill>
                <a:latin typeface="Calibri" pitchFamily="34"/>
              </a:defRPr>
            </a:lvl1pPr>
          </a:lstStyle>
          <a:p>
            <a:pPr lvl="0"/>
            <a:r>
              <a:rPr lang="en-US"/>
              <a:t>Lorem ipsum nulla primis eros mi maecenas ligula magna.</a:t>
            </a:r>
          </a:p>
        </p:txBody>
      </p:sp>
      <p:sp>
        <p:nvSpPr>
          <p:cNvPr id="12" name="Text Placeholder 4">
            <a:extLst>
              <a:ext uri="{FF2B5EF4-FFF2-40B4-BE49-F238E27FC236}">
                <a16:creationId xmlns:a16="http://schemas.microsoft.com/office/drawing/2014/main" id="{221C9E08-B494-25D7-C391-E44DF4E25E44}"/>
              </a:ext>
            </a:extLst>
          </p:cNvPr>
          <p:cNvSpPr txBox="1">
            <a:spLocks noGrp="1"/>
          </p:cNvSpPr>
          <p:nvPr>
            <p:ph type="body" idx="4294967295"/>
          </p:nvPr>
        </p:nvSpPr>
        <p:spPr>
          <a:xfrm>
            <a:off x="9055604" y="3919036"/>
            <a:ext cx="2400300" cy="2291266"/>
          </a:xfrm>
        </p:spPr>
        <p:txBody>
          <a:bodyPr>
            <a:spAutoFit/>
          </a:bodyPr>
          <a:lstStyle>
            <a:lvl1pPr>
              <a:lnSpc>
                <a:spcPts val="1800"/>
              </a:lnSpc>
              <a:defRPr sz="1200">
                <a:solidFill>
                  <a:srgbClr val="000000"/>
                </a:solidFill>
                <a:latin typeface="Calibri Light" pitchFamily="34"/>
                <a:cs typeface="Calibri Light" pitchFamily="34"/>
              </a:defRPr>
            </a:lvl1pPr>
          </a:lstStyle>
          <a:p>
            <a:pPr lvl="0"/>
            <a:r>
              <a:rPr lang="en-US"/>
              <a:t>Lorem ipsum nulla primis eros mi maecenas ligula magna, nibh commodo aenean leo porta duis magna felis bibendum tempor cubilia gravida molestie a pretium egestas iaculis per, eros sit leo augue tempus consectetur primis dolor ac euismod accumsan, vivamus feugiat elit luctus libero duis elementum etiam lorem cursus hendrerit curae primis cubilia.</a:t>
            </a:r>
          </a:p>
        </p:txBody>
      </p:sp>
      <p:sp>
        <p:nvSpPr>
          <p:cNvPr id="13" name="Picture Placeholder 3">
            <a:extLst>
              <a:ext uri="{FF2B5EF4-FFF2-40B4-BE49-F238E27FC236}">
                <a16:creationId xmlns:a16="http://schemas.microsoft.com/office/drawing/2014/main" id="{D18B407C-4BC7-C190-EFC1-6B43A87F40DF}"/>
              </a:ext>
            </a:extLst>
          </p:cNvPr>
          <p:cNvSpPr txBox="1">
            <a:spLocks noGrp="1"/>
          </p:cNvSpPr>
          <p:nvPr>
            <p:ph type="pic" idx="4294967295"/>
          </p:nvPr>
        </p:nvSpPr>
        <p:spPr>
          <a:xfrm>
            <a:off x="9055604" y="1517922"/>
            <a:ext cx="2404872" cy="1371600"/>
          </a:xfrm>
        </p:spPr>
        <p:txBody>
          <a:bodyPr/>
          <a:lstStyle>
            <a:lvl1pPr>
              <a:defRPr/>
            </a:lvl1pPr>
          </a:lstStyle>
          <a:p>
            <a:pPr lvl="0"/>
            <a:r>
              <a:rPr lang="en-US"/>
              <a:t>Click icon to add picture</a:t>
            </a:r>
          </a:p>
        </p:txBody>
      </p:sp>
      <p:sp>
        <p:nvSpPr>
          <p:cNvPr id="14" name="Title 1">
            <a:extLst>
              <a:ext uri="{FF2B5EF4-FFF2-40B4-BE49-F238E27FC236}">
                <a16:creationId xmlns:a16="http://schemas.microsoft.com/office/drawing/2014/main" id="{0F1CC1C2-57B8-438C-23E1-E97FD8D372CD}"/>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15" name="Text Placeholder 10">
            <a:extLst>
              <a:ext uri="{FF2B5EF4-FFF2-40B4-BE49-F238E27FC236}">
                <a16:creationId xmlns:a16="http://schemas.microsoft.com/office/drawing/2014/main" id="{E8E55787-046A-D969-0590-0ACB5D646675}"/>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543944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_photos_varied_blur">
    <p:spTree>
      <p:nvGrpSpPr>
        <p:cNvPr id="1" name=""/>
        <p:cNvGrpSpPr/>
        <p:nvPr/>
      </p:nvGrpSpPr>
      <p:grpSpPr>
        <a:xfrm>
          <a:off x="0" y="0"/>
          <a:ext cx="0" cy="0"/>
          <a:chOff x="0" y="0"/>
          <a:chExt cx="0" cy="0"/>
        </a:xfrm>
      </p:grpSpPr>
      <p:pic>
        <p:nvPicPr>
          <p:cNvPr id="2" name="Picture 22">
            <a:extLst>
              <a:ext uri="{FF2B5EF4-FFF2-40B4-BE49-F238E27FC236}">
                <a16:creationId xmlns:a16="http://schemas.microsoft.com/office/drawing/2014/main" id="{7910A156-2280-32B4-FA7C-22E0DD3E8FA0}"/>
              </a:ext>
            </a:extLst>
          </p:cNvPr>
          <p:cNvPicPr>
            <a:picLocks noChangeAspect="1"/>
          </p:cNvPicPr>
          <p:nvPr/>
        </p:nvPicPr>
        <p:blipFill>
          <a:blip r:embed="rId2"/>
          <a:srcRect/>
          <a:stretch>
            <a:fillRect/>
          </a:stretch>
        </p:blipFill>
        <p:spPr>
          <a:xfrm>
            <a:off x="0" y="3715472"/>
            <a:ext cx="1539895" cy="2848301"/>
          </a:xfrm>
          <a:prstGeom prst="rect">
            <a:avLst/>
          </a:prstGeom>
          <a:noFill/>
          <a:ln cap="flat">
            <a:noFill/>
          </a:ln>
        </p:spPr>
      </p:pic>
      <p:sp>
        <p:nvSpPr>
          <p:cNvPr id="3" name="Picture Placeholder 12">
            <a:extLst>
              <a:ext uri="{FF2B5EF4-FFF2-40B4-BE49-F238E27FC236}">
                <a16:creationId xmlns:a16="http://schemas.microsoft.com/office/drawing/2014/main" id="{69B73DCC-9021-1665-60BC-CA5BA3CEC112}"/>
              </a:ext>
            </a:extLst>
          </p:cNvPr>
          <p:cNvSpPr txBox="1">
            <a:spLocks noGrp="1"/>
          </p:cNvSpPr>
          <p:nvPr>
            <p:ph type="pic" idx="4294967295"/>
          </p:nvPr>
        </p:nvSpPr>
        <p:spPr>
          <a:xfrm>
            <a:off x="0" y="2700598"/>
            <a:ext cx="2616198" cy="2605089"/>
          </a:xfrm>
        </p:spPr>
        <p:txBody>
          <a:bodyPr/>
          <a:lstStyle>
            <a:lvl1pPr>
              <a:defRPr/>
            </a:lvl1pPr>
          </a:lstStyle>
          <a:p>
            <a:pPr lvl="0"/>
            <a:r>
              <a:rPr lang="en-US"/>
              <a:t>Click icon to add picture</a:t>
            </a:r>
          </a:p>
        </p:txBody>
      </p:sp>
      <p:sp>
        <p:nvSpPr>
          <p:cNvPr id="4" name="Picture Placeholder 14">
            <a:extLst>
              <a:ext uri="{FF2B5EF4-FFF2-40B4-BE49-F238E27FC236}">
                <a16:creationId xmlns:a16="http://schemas.microsoft.com/office/drawing/2014/main" id="{FA145DB3-6B30-353A-80D5-D9C562FB8458}"/>
              </a:ext>
            </a:extLst>
          </p:cNvPr>
          <p:cNvSpPr txBox="1">
            <a:spLocks noGrp="1"/>
          </p:cNvSpPr>
          <p:nvPr>
            <p:ph type="pic" idx="4294967295"/>
          </p:nvPr>
        </p:nvSpPr>
        <p:spPr>
          <a:xfrm>
            <a:off x="2828668" y="1286131"/>
            <a:ext cx="3923416" cy="4370383"/>
          </a:xfrm>
        </p:spPr>
        <p:txBody>
          <a:bodyPr/>
          <a:lstStyle>
            <a:lvl1pPr>
              <a:defRPr/>
            </a:lvl1pPr>
          </a:lstStyle>
          <a:p>
            <a:pPr lvl="0"/>
            <a:r>
              <a:rPr lang="en-US"/>
              <a:t>Click icon to add picture</a:t>
            </a:r>
          </a:p>
        </p:txBody>
      </p:sp>
      <p:sp>
        <p:nvSpPr>
          <p:cNvPr id="5" name="Picture Placeholder 16">
            <a:extLst>
              <a:ext uri="{FF2B5EF4-FFF2-40B4-BE49-F238E27FC236}">
                <a16:creationId xmlns:a16="http://schemas.microsoft.com/office/drawing/2014/main" id="{B47A4F18-37A2-CAA6-E106-A815F5397FFC}"/>
              </a:ext>
            </a:extLst>
          </p:cNvPr>
          <p:cNvSpPr txBox="1">
            <a:spLocks noGrp="1"/>
          </p:cNvSpPr>
          <p:nvPr>
            <p:ph type="pic" idx="4294967295"/>
          </p:nvPr>
        </p:nvSpPr>
        <p:spPr>
          <a:xfrm>
            <a:off x="6964545" y="2179893"/>
            <a:ext cx="2179636" cy="2614617"/>
          </a:xfrm>
        </p:spPr>
        <p:txBody>
          <a:bodyPr/>
          <a:lstStyle>
            <a:lvl1pPr>
              <a:defRPr/>
            </a:lvl1pPr>
          </a:lstStyle>
          <a:p>
            <a:pPr lvl="0"/>
            <a:r>
              <a:rPr lang="en-US"/>
              <a:t>Click icon to add picture</a:t>
            </a:r>
          </a:p>
        </p:txBody>
      </p:sp>
      <p:sp>
        <p:nvSpPr>
          <p:cNvPr id="6" name="Picture Placeholder 18">
            <a:extLst>
              <a:ext uri="{FF2B5EF4-FFF2-40B4-BE49-F238E27FC236}">
                <a16:creationId xmlns:a16="http://schemas.microsoft.com/office/drawing/2014/main" id="{F9B088FD-E6AA-9646-1600-419191606CF9}"/>
              </a:ext>
            </a:extLst>
          </p:cNvPr>
          <p:cNvSpPr txBox="1">
            <a:spLocks noGrp="1"/>
          </p:cNvSpPr>
          <p:nvPr>
            <p:ph type="pic" idx="4294967295"/>
          </p:nvPr>
        </p:nvSpPr>
        <p:spPr>
          <a:xfrm>
            <a:off x="9356652" y="1775088"/>
            <a:ext cx="2835353" cy="3413126"/>
          </a:xfrm>
        </p:spPr>
        <p:txBody>
          <a:bodyPr/>
          <a:lstStyle>
            <a:lvl1pPr>
              <a:defRPr/>
            </a:lvl1pPr>
          </a:lstStyle>
          <a:p>
            <a:pPr lvl="0"/>
            <a:r>
              <a:rPr lang="en-US"/>
              <a:t>Click icon to add picture</a:t>
            </a:r>
          </a:p>
        </p:txBody>
      </p:sp>
      <p:pic>
        <p:nvPicPr>
          <p:cNvPr id="7" name="Picture 20">
            <a:extLst>
              <a:ext uri="{FF2B5EF4-FFF2-40B4-BE49-F238E27FC236}">
                <a16:creationId xmlns:a16="http://schemas.microsoft.com/office/drawing/2014/main" id="{A6CE4270-2802-FC49-D9A9-E2BE0634EEEB}"/>
              </a:ext>
            </a:extLst>
          </p:cNvPr>
          <p:cNvPicPr>
            <a:picLocks noChangeAspect="1"/>
          </p:cNvPicPr>
          <p:nvPr/>
        </p:nvPicPr>
        <p:blipFill>
          <a:blip r:embed="rId3"/>
          <a:srcRect/>
          <a:stretch>
            <a:fillRect/>
          </a:stretch>
        </p:blipFill>
        <p:spPr>
          <a:xfrm>
            <a:off x="7096521" y="254642"/>
            <a:ext cx="1260399" cy="1260399"/>
          </a:xfrm>
          <a:prstGeom prst="rect">
            <a:avLst/>
          </a:prstGeom>
          <a:noFill/>
          <a:ln cap="flat">
            <a:noFill/>
          </a:ln>
        </p:spPr>
      </p:pic>
      <p:sp>
        <p:nvSpPr>
          <p:cNvPr id="8" name="Title 1">
            <a:extLst>
              <a:ext uri="{FF2B5EF4-FFF2-40B4-BE49-F238E27FC236}">
                <a16:creationId xmlns:a16="http://schemas.microsoft.com/office/drawing/2014/main" id="{5EA1842D-9A05-B8AB-04EE-E3CE148286DF}"/>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9" name="Text Placeholder 10">
            <a:extLst>
              <a:ext uri="{FF2B5EF4-FFF2-40B4-BE49-F238E27FC236}">
                <a16:creationId xmlns:a16="http://schemas.microsoft.com/office/drawing/2014/main" id="{E1130066-7CB0-7B28-F2D1-9EEB809919C2}"/>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980385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_photos_varie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A89315AF-71B9-4606-858A-CC1B726C8D7C}"/>
              </a:ext>
            </a:extLst>
          </p:cNvPr>
          <p:cNvSpPr txBox="1">
            <a:spLocks noGrp="1"/>
          </p:cNvSpPr>
          <p:nvPr>
            <p:ph type="pic" idx="4294967295"/>
          </p:nvPr>
        </p:nvSpPr>
        <p:spPr>
          <a:xfrm>
            <a:off x="0" y="2700598"/>
            <a:ext cx="2616198" cy="2605089"/>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1BF4E07B-2243-DC99-AD4A-0B86F0BF3796}"/>
              </a:ext>
            </a:extLst>
          </p:cNvPr>
          <p:cNvSpPr txBox="1">
            <a:spLocks noGrp="1"/>
          </p:cNvSpPr>
          <p:nvPr>
            <p:ph type="pic" idx="4294967295"/>
          </p:nvPr>
        </p:nvSpPr>
        <p:spPr>
          <a:xfrm>
            <a:off x="2828668" y="1286131"/>
            <a:ext cx="3923416" cy="4370383"/>
          </a:xfrm>
        </p:spPr>
        <p:txBody>
          <a:bodyPr/>
          <a:lstStyle>
            <a:lvl1pPr>
              <a:defRPr/>
            </a:lvl1pPr>
          </a:lstStyle>
          <a:p>
            <a:pPr lvl="0"/>
            <a:r>
              <a:rPr lang="en-US"/>
              <a:t>Click icon to add picture</a:t>
            </a:r>
          </a:p>
        </p:txBody>
      </p:sp>
      <p:sp>
        <p:nvSpPr>
          <p:cNvPr id="4" name="Picture Placeholder 16">
            <a:extLst>
              <a:ext uri="{FF2B5EF4-FFF2-40B4-BE49-F238E27FC236}">
                <a16:creationId xmlns:a16="http://schemas.microsoft.com/office/drawing/2014/main" id="{9669332C-DBD2-CBF8-B2C4-1B7E938E67D7}"/>
              </a:ext>
            </a:extLst>
          </p:cNvPr>
          <p:cNvSpPr txBox="1">
            <a:spLocks noGrp="1"/>
          </p:cNvSpPr>
          <p:nvPr>
            <p:ph type="pic" idx="4294967295"/>
          </p:nvPr>
        </p:nvSpPr>
        <p:spPr>
          <a:xfrm>
            <a:off x="6964545" y="2179893"/>
            <a:ext cx="2179636" cy="2614617"/>
          </a:xfrm>
        </p:spPr>
        <p:txBody>
          <a:bodyPr/>
          <a:lstStyle>
            <a:lvl1pPr>
              <a:defRPr/>
            </a:lvl1pPr>
          </a:lstStyle>
          <a:p>
            <a:pPr lvl="0"/>
            <a:r>
              <a:rPr lang="en-US"/>
              <a:t>Click icon to add picture</a:t>
            </a:r>
          </a:p>
        </p:txBody>
      </p:sp>
      <p:sp>
        <p:nvSpPr>
          <p:cNvPr id="5" name="Picture Placeholder 18">
            <a:extLst>
              <a:ext uri="{FF2B5EF4-FFF2-40B4-BE49-F238E27FC236}">
                <a16:creationId xmlns:a16="http://schemas.microsoft.com/office/drawing/2014/main" id="{18E82502-01E4-4896-4D62-599337D77C80}"/>
              </a:ext>
            </a:extLst>
          </p:cNvPr>
          <p:cNvSpPr txBox="1">
            <a:spLocks noGrp="1"/>
          </p:cNvSpPr>
          <p:nvPr>
            <p:ph type="pic" idx="4294967295"/>
          </p:nvPr>
        </p:nvSpPr>
        <p:spPr>
          <a:xfrm>
            <a:off x="9356652" y="1775088"/>
            <a:ext cx="2835353" cy="3413126"/>
          </a:xfrm>
        </p:spPr>
        <p:txBody>
          <a:bodyPr/>
          <a:lstStyle>
            <a:lvl1pPr>
              <a:defRPr/>
            </a:lvl1pPr>
          </a:lstStyle>
          <a:p>
            <a:pPr lvl="0"/>
            <a:r>
              <a:rPr lang="en-US"/>
              <a:t>Click icon to add picture</a:t>
            </a:r>
          </a:p>
        </p:txBody>
      </p:sp>
      <p:sp>
        <p:nvSpPr>
          <p:cNvPr id="6" name="Title 1">
            <a:extLst>
              <a:ext uri="{FF2B5EF4-FFF2-40B4-BE49-F238E27FC236}">
                <a16:creationId xmlns:a16="http://schemas.microsoft.com/office/drawing/2014/main" id="{3E41C48F-D744-83E0-3845-DD6F4DA614EC}"/>
              </a:ext>
            </a:extLst>
          </p:cNvPr>
          <p:cNvSpPr txBox="1">
            <a:spLocks noGrp="1"/>
          </p:cNvSpPr>
          <p:nvPr>
            <p:ph type="title"/>
          </p:nvPr>
        </p:nvSpPr>
        <p:spPr>
          <a:xfrm>
            <a:off x="627058" y="722842"/>
            <a:ext cx="3632518" cy="338556"/>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082F2DDA-0B47-B333-40C5-D452081F4F13}"/>
              </a:ext>
            </a:extLst>
          </p:cNvPr>
          <p:cNvSpPr txBox="1">
            <a:spLocks noGrp="1"/>
          </p:cNvSpPr>
          <p:nvPr>
            <p:ph type="body" idx="4294967295"/>
          </p:nvPr>
        </p:nvSpPr>
        <p:spPr>
          <a:xfrm>
            <a:off x="627058" y="419096"/>
            <a:ext cx="3632518" cy="225710"/>
          </a:xfrm>
        </p:spPr>
        <p:txBody>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3600762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C694559B-1CA2-DE1A-7808-4906338524D8}"/>
              </a:ext>
            </a:extLst>
          </p:cNvPr>
          <p:cNvSpPr txBox="1">
            <a:spLocks noGrp="1"/>
          </p:cNvSpPr>
          <p:nvPr>
            <p:ph type="pic" idx="4294967295"/>
          </p:nvPr>
        </p:nvSpPr>
        <p:spPr>
          <a:xfrm>
            <a:off x="0" y="0"/>
            <a:ext cx="3044951" cy="6858000"/>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DC6934E0-B6F4-4566-5D28-F2C039AB32C1}"/>
              </a:ext>
            </a:extLst>
          </p:cNvPr>
          <p:cNvSpPr txBox="1">
            <a:spLocks noGrp="1"/>
          </p:cNvSpPr>
          <p:nvPr>
            <p:ph type="pic" idx="4294967295"/>
          </p:nvPr>
        </p:nvSpPr>
        <p:spPr>
          <a:xfrm>
            <a:off x="3049011" y="0"/>
            <a:ext cx="3044951" cy="6858000"/>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4DC2DB98-771C-2B4B-A8A7-5563A41ED4BE}"/>
              </a:ext>
            </a:extLst>
          </p:cNvPr>
          <p:cNvSpPr txBox="1">
            <a:spLocks noGrp="1"/>
          </p:cNvSpPr>
          <p:nvPr>
            <p:ph type="body" idx="4294967295"/>
          </p:nvPr>
        </p:nvSpPr>
        <p:spPr>
          <a:xfrm>
            <a:off x="3436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D0D7FE56-5502-7DED-B12B-BAD379EAE061}"/>
              </a:ext>
            </a:extLst>
          </p:cNvPr>
          <p:cNvSpPr txBox="1">
            <a:spLocks noGrp="1"/>
          </p:cNvSpPr>
          <p:nvPr>
            <p:ph type="body" idx="4294967295"/>
          </p:nvPr>
        </p:nvSpPr>
        <p:spPr>
          <a:xfrm>
            <a:off x="3436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5E4AD8EA-864D-1372-9E1D-57B1CE5AB128}"/>
              </a:ext>
            </a:extLst>
          </p:cNvPr>
          <p:cNvSpPr txBox="1">
            <a:spLocks noGrp="1"/>
          </p:cNvSpPr>
          <p:nvPr>
            <p:ph type="body" idx="4294967295"/>
          </p:nvPr>
        </p:nvSpPr>
        <p:spPr>
          <a:xfrm>
            <a:off x="343128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32CAB683-72C6-975D-5F23-92A2199DA335}"/>
              </a:ext>
            </a:extLst>
          </p:cNvPr>
          <p:cNvSpPr txBox="1">
            <a:spLocks noGrp="1"/>
          </p:cNvSpPr>
          <p:nvPr>
            <p:ph type="body" idx="4294967295"/>
          </p:nvPr>
        </p:nvSpPr>
        <p:spPr>
          <a:xfrm>
            <a:off x="343128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D02CBA1C-0FDA-A385-B589-77948169EB23}"/>
              </a:ext>
            </a:extLst>
          </p:cNvPr>
          <p:cNvSpPr txBox="1">
            <a:spLocks noGrp="1"/>
          </p:cNvSpPr>
          <p:nvPr>
            <p:ph type="pic" idx="4294967295"/>
          </p:nvPr>
        </p:nvSpPr>
        <p:spPr>
          <a:xfrm>
            <a:off x="6098033" y="0"/>
            <a:ext cx="3044951" cy="6858000"/>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640B0CD4-0439-944D-223C-0E4E0296B513}"/>
              </a:ext>
            </a:extLst>
          </p:cNvPr>
          <p:cNvSpPr txBox="1">
            <a:spLocks noGrp="1"/>
          </p:cNvSpPr>
          <p:nvPr>
            <p:ph type="pic" idx="4294967295"/>
          </p:nvPr>
        </p:nvSpPr>
        <p:spPr>
          <a:xfrm>
            <a:off x="9147044" y="0"/>
            <a:ext cx="3044951" cy="6858000"/>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C00063CD-1344-23A7-A3C9-3E331E7869B0}"/>
              </a:ext>
            </a:extLst>
          </p:cNvPr>
          <p:cNvSpPr txBox="1">
            <a:spLocks noGrp="1"/>
          </p:cNvSpPr>
          <p:nvPr>
            <p:ph type="body" idx="4294967295"/>
          </p:nvPr>
        </p:nvSpPr>
        <p:spPr>
          <a:xfrm>
            <a:off x="65158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3F97EFC2-4CD7-74CB-7B44-C3A877776B58}"/>
              </a:ext>
            </a:extLst>
          </p:cNvPr>
          <p:cNvSpPr txBox="1">
            <a:spLocks noGrp="1"/>
          </p:cNvSpPr>
          <p:nvPr>
            <p:ph type="body" idx="4294967295"/>
          </p:nvPr>
        </p:nvSpPr>
        <p:spPr>
          <a:xfrm>
            <a:off x="65158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4EEB4D69-A6E6-86BD-9D23-C14DF4A24F45}"/>
              </a:ext>
            </a:extLst>
          </p:cNvPr>
          <p:cNvSpPr txBox="1">
            <a:spLocks noGrp="1"/>
          </p:cNvSpPr>
          <p:nvPr>
            <p:ph type="body" idx="4294967295"/>
          </p:nvPr>
        </p:nvSpPr>
        <p:spPr>
          <a:xfrm>
            <a:off x="960348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5F3A4847-C8B0-FFC0-424D-9FB5F5EE21D8}"/>
              </a:ext>
            </a:extLst>
          </p:cNvPr>
          <p:cNvSpPr txBox="1">
            <a:spLocks noGrp="1"/>
          </p:cNvSpPr>
          <p:nvPr>
            <p:ph type="body" idx="4294967295"/>
          </p:nvPr>
        </p:nvSpPr>
        <p:spPr>
          <a:xfrm>
            <a:off x="960348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4709060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514BBF3D-4081-AE2C-276A-5F0870E33030}"/>
              </a:ext>
            </a:extLst>
          </p:cNvPr>
          <p:cNvSpPr txBox="1">
            <a:spLocks noGrp="1"/>
          </p:cNvSpPr>
          <p:nvPr>
            <p:ph type="pic" idx="4294967295"/>
          </p:nvPr>
        </p:nvSpPr>
        <p:spPr>
          <a:xfrm>
            <a:off x="8122916" y="0"/>
            <a:ext cx="4069080" cy="6858000"/>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01FEA8ED-995F-C731-F64A-1426409AA107}"/>
              </a:ext>
            </a:extLst>
          </p:cNvPr>
          <p:cNvSpPr txBox="1">
            <a:spLocks noGrp="1"/>
          </p:cNvSpPr>
          <p:nvPr>
            <p:ph type="pic" idx="4294967295"/>
          </p:nvPr>
        </p:nvSpPr>
        <p:spPr>
          <a:xfrm>
            <a:off x="0" y="0"/>
            <a:ext cx="4069080" cy="6858000"/>
          </a:xfrm>
        </p:spPr>
        <p:txBody>
          <a:bodyPr/>
          <a:lstStyle>
            <a:lvl1pPr>
              <a:defRPr/>
            </a:lvl1pPr>
          </a:lstStyle>
          <a:p>
            <a:pPr lvl="0"/>
            <a:r>
              <a:rPr lang="en-US"/>
              <a:t>Click icon to add picture</a:t>
            </a:r>
          </a:p>
        </p:txBody>
      </p:sp>
      <p:sp>
        <p:nvSpPr>
          <p:cNvPr id="4" name="Picture Placeholder 12">
            <a:extLst>
              <a:ext uri="{FF2B5EF4-FFF2-40B4-BE49-F238E27FC236}">
                <a16:creationId xmlns:a16="http://schemas.microsoft.com/office/drawing/2014/main" id="{3F76DA9F-C68B-5A8B-5545-27D8F104FFB2}"/>
              </a:ext>
            </a:extLst>
          </p:cNvPr>
          <p:cNvSpPr txBox="1">
            <a:spLocks noGrp="1"/>
          </p:cNvSpPr>
          <p:nvPr>
            <p:ph type="pic" idx="4294967295"/>
          </p:nvPr>
        </p:nvSpPr>
        <p:spPr>
          <a:xfrm>
            <a:off x="4061463" y="0"/>
            <a:ext cx="4069080" cy="6858000"/>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0AAF79EA-44CA-0925-E0BA-A64A67812A3D}"/>
              </a:ext>
            </a:extLst>
          </p:cNvPr>
          <p:cNvSpPr txBox="1">
            <a:spLocks noGrp="1"/>
          </p:cNvSpPr>
          <p:nvPr>
            <p:ph type="body" idx="4294967295"/>
          </p:nvPr>
        </p:nvSpPr>
        <p:spPr>
          <a:xfrm>
            <a:off x="3436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092C3074-9733-9734-F039-3FA117FD7BA2}"/>
              </a:ext>
            </a:extLst>
          </p:cNvPr>
          <p:cNvSpPr txBox="1">
            <a:spLocks noGrp="1"/>
          </p:cNvSpPr>
          <p:nvPr>
            <p:ph type="body" idx="4294967295"/>
          </p:nvPr>
        </p:nvSpPr>
        <p:spPr>
          <a:xfrm>
            <a:off x="3436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22F670CF-15C0-4FF3-DF94-0A30FA93AA8C}"/>
              </a:ext>
            </a:extLst>
          </p:cNvPr>
          <p:cNvSpPr txBox="1">
            <a:spLocks noGrp="1"/>
          </p:cNvSpPr>
          <p:nvPr>
            <p:ph type="body" idx="4294967295"/>
          </p:nvPr>
        </p:nvSpPr>
        <p:spPr>
          <a:xfrm>
            <a:off x="4458458"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E666BF0D-28A7-5F6D-E733-B989F81BAC9F}"/>
              </a:ext>
            </a:extLst>
          </p:cNvPr>
          <p:cNvSpPr txBox="1">
            <a:spLocks noGrp="1"/>
          </p:cNvSpPr>
          <p:nvPr>
            <p:ph type="body" idx="4294967295"/>
          </p:nvPr>
        </p:nvSpPr>
        <p:spPr>
          <a:xfrm>
            <a:off x="4458458"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EF32B33E-2462-FBC3-4FD7-38DB812F3BA5}"/>
              </a:ext>
            </a:extLst>
          </p:cNvPr>
          <p:cNvSpPr txBox="1">
            <a:spLocks noGrp="1"/>
          </p:cNvSpPr>
          <p:nvPr>
            <p:ph type="body" idx="4294967295"/>
          </p:nvPr>
        </p:nvSpPr>
        <p:spPr>
          <a:xfrm>
            <a:off x="8497062"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ED7B0445-3AFB-8C5D-CAAE-7860A9E824C1}"/>
              </a:ext>
            </a:extLst>
          </p:cNvPr>
          <p:cNvSpPr txBox="1">
            <a:spLocks noGrp="1"/>
          </p:cNvSpPr>
          <p:nvPr>
            <p:ph type="body" idx="4294967295"/>
          </p:nvPr>
        </p:nvSpPr>
        <p:spPr>
          <a:xfrm>
            <a:off x="8497062"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094058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photos_Case_Study_Intro_A">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E254E26-ACC6-6A74-D96C-148E7E74CCFF}"/>
              </a:ext>
            </a:extLst>
          </p:cNvPr>
          <p:cNvSpPr txBox="1">
            <a:spLocks noGrp="1"/>
          </p:cNvSpPr>
          <p:nvPr>
            <p:ph type="pic" idx="4294967295"/>
          </p:nvPr>
        </p:nvSpPr>
        <p:spPr>
          <a:xfrm>
            <a:off x="0" y="0"/>
            <a:ext cx="6112928" cy="6858000"/>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F67038F7-728F-C199-3094-D29DD37CD5DA}"/>
              </a:ext>
            </a:extLst>
          </p:cNvPr>
          <p:cNvSpPr txBox="1">
            <a:spLocks noGrp="1"/>
          </p:cNvSpPr>
          <p:nvPr>
            <p:ph type="body" idx="4294967295"/>
          </p:nvPr>
        </p:nvSpPr>
        <p:spPr>
          <a:xfrm>
            <a:off x="647696"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76DD6DF7-69F3-18E4-A8E3-5A954990BC62}"/>
              </a:ext>
            </a:extLst>
          </p:cNvPr>
          <p:cNvSpPr txBox="1">
            <a:spLocks noGrp="1"/>
          </p:cNvSpPr>
          <p:nvPr>
            <p:ph type="body" idx="4294967295"/>
          </p:nvPr>
        </p:nvSpPr>
        <p:spPr>
          <a:xfrm>
            <a:off x="647696"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A14E5981-E5FE-0969-13F6-40B9E1B29CAB}"/>
              </a:ext>
            </a:extLst>
          </p:cNvPr>
          <p:cNvSpPr txBox="1">
            <a:spLocks noGrp="1"/>
          </p:cNvSpPr>
          <p:nvPr>
            <p:ph type="pic" idx="4294967295"/>
          </p:nvPr>
        </p:nvSpPr>
        <p:spPr>
          <a:xfrm>
            <a:off x="6079068" y="0"/>
            <a:ext cx="6112928" cy="6858000"/>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6EAC5966-2CC0-2E12-DAFD-A752EA18FB83}"/>
              </a:ext>
            </a:extLst>
          </p:cNvPr>
          <p:cNvSpPr txBox="1">
            <a:spLocks noGrp="1"/>
          </p:cNvSpPr>
          <p:nvPr>
            <p:ph type="body" idx="4294967295"/>
          </p:nvPr>
        </p:nvSpPr>
        <p:spPr>
          <a:xfrm>
            <a:off x="6743700" y="5105049"/>
            <a:ext cx="2436876" cy="276999"/>
          </a:xfrm>
        </p:spPr>
        <p:txBody>
          <a:bodyPr>
            <a:spAutoFit/>
          </a:bodyPr>
          <a:lstStyle>
            <a:lvl1pPr>
              <a:defRPr sz="1800" b="1">
                <a:solidFill>
                  <a:srgbClr val="000000"/>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6BB1CAA2-59D5-0F99-1250-4CD9034E5167}"/>
              </a:ext>
            </a:extLst>
          </p:cNvPr>
          <p:cNvSpPr txBox="1">
            <a:spLocks noGrp="1"/>
          </p:cNvSpPr>
          <p:nvPr>
            <p:ph type="body" idx="4294967295"/>
          </p:nvPr>
        </p:nvSpPr>
        <p:spPr>
          <a:xfrm>
            <a:off x="6743700" y="5492352"/>
            <a:ext cx="2400300" cy="184663"/>
          </a:xfrm>
        </p:spPr>
        <p:txBody>
          <a:bodyPr>
            <a:spAutoFit/>
          </a:bodyPr>
          <a:lstStyle>
            <a:lvl1pPr>
              <a:defRPr sz="1200">
                <a:solidFill>
                  <a:srgbClr val="000000"/>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911954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7FB9C418-A81F-2828-90E6-1687232726DC}"/>
              </a:ext>
            </a:extLst>
          </p:cNvPr>
          <p:cNvSpPr txBox="1">
            <a:spLocks noGrp="1"/>
          </p:cNvSpPr>
          <p:nvPr>
            <p:ph type="pic" idx="4294967295"/>
          </p:nvPr>
        </p:nvSpPr>
        <p:spPr>
          <a:xfrm>
            <a:off x="0" y="0"/>
            <a:ext cx="3044951" cy="4729157"/>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E3943F6A-2741-85FF-C4F3-C36CDE0E443E}"/>
              </a:ext>
            </a:extLst>
          </p:cNvPr>
          <p:cNvSpPr txBox="1">
            <a:spLocks noGrp="1"/>
          </p:cNvSpPr>
          <p:nvPr>
            <p:ph type="pic" idx="4294967295"/>
          </p:nvPr>
        </p:nvSpPr>
        <p:spPr>
          <a:xfrm>
            <a:off x="3049011" y="0"/>
            <a:ext cx="3044951" cy="4729157"/>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DE8CAEFA-AF0C-7597-229B-F1A6AE818F18}"/>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FE5A3923-2A93-0841-53F4-2F0A4184AFBC}"/>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A5665F8F-1849-EF36-2D86-DF883A73D131}"/>
              </a:ext>
            </a:extLst>
          </p:cNvPr>
          <p:cNvSpPr txBox="1">
            <a:spLocks noGrp="1"/>
          </p:cNvSpPr>
          <p:nvPr>
            <p:ph type="body" idx="4294967295"/>
          </p:nvPr>
        </p:nvSpPr>
        <p:spPr>
          <a:xfrm>
            <a:off x="34312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383FC80E-5387-F77C-91A8-B5851DCF21F1}"/>
              </a:ext>
            </a:extLst>
          </p:cNvPr>
          <p:cNvSpPr txBox="1">
            <a:spLocks noGrp="1"/>
          </p:cNvSpPr>
          <p:nvPr>
            <p:ph type="body" idx="4294967295"/>
          </p:nvPr>
        </p:nvSpPr>
        <p:spPr>
          <a:xfrm>
            <a:off x="34312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B6304A1C-6BAC-3898-908E-F5DDFBE76687}"/>
              </a:ext>
            </a:extLst>
          </p:cNvPr>
          <p:cNvSpPr txBox="1">
            <a:spLocks noGrp="1"/>
          </p:cNvSpPr>
          <p:nvPr>
            <p:ph type="pic" idx="4294967295"/>
          </p:nvPr>
        </p:nvSpPr>
        <p:spPr>
          <a:xfrm>
            <a:off x="6098033" y="0"/>
            <a:ext cx="3044951" cy="4729157"/>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048DEF58-1522-1334-08F1-146102B96958}"/>
              </a:ext>
            </a:extLst>
          </p:cNvPr>
          <p:cNvSpPr txBox="1">
            <a:spLocks noGrp="1"/>
          </p:cNvSpPr>
          <p:nvPr>
            <p:ph type="pic" idx="4294967295"/>
          </p:nvPr>
        </p:nvSpPr>
        <p:spPr>
          <a:xfrm>
            <a:off x="9147044" y="0"/>
            <a:ext cx="3044951" cy="4729157"/>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B31420A0-E2EE-6CB8-0532-9D2093259CBC}"/>
              </a:ext>
            </a:extLst>
          </p:cNvPr>
          <p:cNvSpPr txBox="1">
            <a:spLocks noGrp="1"/>
          </p:cNvSpPr>
          <p:nvPr>
            <p:ph type="body" idx="4294967295"/>
          </p:nvPr>
        </p:nvSpPr>
        <p:spPr>
          <a:xfrm>
            <a:off x="65158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AF96CD01-5DFB-A93C-70B2-282F62DEC500}"/>
              </a:ext>
            </a:extLst>
          </p:cNvPr>
          <p:cNvSpPr txBox="1">
            <a:spLocks noGrp="1"/>
          </p:cNvSpPr>
          <p:nvPr>
            <p:ph type="body" idx="4294967295"/>
          </p:nvPr>
        </p:nvSpPr>
        <p:spPr>
          <a:xfrm>
            <a:off x="65158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0042D164-A1B7-14B6-C273-F0DDC7ED6BEF}"/>
              </a:ext>
            </a:extLst>
          </p:cNvPr>
          <p:cNvSpPr txBox="1">
            <a:spLocks noGrp="1"/>
          </p:cNvSpPr>
          <p:nvPr>
            <p:ph type="body" idx="4294967295"/>
          </p:nvPr>
        </p:nvSpPr>
        <p:spPr>
          <a:xfrm>
            <a:off x="96034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973C68A0-28B5-98D2-A93C-EF4CCEAE3D9E}"/>
              </a:ext>
            </a:extLst>
          </p:cNvPr>
          <p:cNvSpPr txBox="1">
            <a:spLocks noGrp="1"/>
          </p:cNvSpPr>
          <p:nvPr>
            <p:ph type="body" idx="4294967295"/>
          </p:nvPr>
        </p:nvSpPr>
        <p:spPr>
          <a:xfrm>
            <a:off x="96034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17058340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F1F107F-F6FC-9B02-665E-61B5C039BE2F}"/>
              </a:ext>
            </a:extLst>
          </p:cNvPr>
          <p:cNvSpPr txBox="1">
            <a:spLocks noGrp="1"/>
          </p:cNvSpPr>
          <p:nvPr>
            <p:ph type="pic" idx="4294967295"/>
          </p:nvPr>
        </p:nvSpPr>
        <p:spPr>
          <a:xfrm>
            <a:off x="8122916" y="0"/>
            <a:ext cx="4069080" cy="4727448"/>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6C358DC0-A5BB-1DAC-3247-6769D0092F5E}"/>
              </a:ext>
            </a:extLst>
          </p:cNvPr>
          <p:cNvSpPr txBox="1">
            <a:spLocks noGrp="1"/>
          </p:cNvSpPr>
          <p:nvPr>
            <p:ph type="pic" idx="4294967295"/>
          </p:nvPr>
        </p:nvSpPr>
        <p:spPr>
          <a:xfrm>
            <a:off x="0" y="0"/>
            <a:ext cx="4069080" cy="4727448"/>
          </a:xfrm>
        </p:spPr>
        <p:txBody>
          <a:bodyPr/>
          <a:lstStyle>
            <a:lvl1pPr>
              <a:defRPr/>
            </a:lvl1pPr>
          </a:lstStyle>
          <a:p>
            <a:pPr lvl="0"/>
            <a:r>
              <a:rPr lang="en-US"/>
              <a:t>Click icon to add picture</a:t>
            </a:r>
          </a:p>
        </p:txBody>
      </p:sp>
      <p:sp>
        <p:nvSpPr>
          <p:cNvPr id="4" name="Picture Placeholder 12">
            <a:extLst>
              <a:ext uri="{FF2B5EF4-FFF2-40B4-BE49-F238E27FC236}">
                <a16:creationId xmlns:a16="http://schemas.microsoft.com/office/drawing/2014/main" id="{EE115FF1-E058-044C-5057-F5C207BECD0D}"/>
              </a:ext>
            </a:extLst>
          </p:cNvPr>
          <p:cNvSpPr txBox="1">
            <a:spLocks noGrp="1"/>
          </p:cNvSpPr>
          <p:nvPr>
            <p:ph type="pic" idx="4294967295"/>
          </p:nvPr>
        </p:nvSpPr>
        <p:spPr>
          <a:xfrm>
            <a:off x="4061463" y="0"/>
            <a:ext cx="4069080" cy="4727448"/>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44240469-786F-9C63-3752-01A910E647A4}"/>
              </a:ext>
            </a:extLst>
          </p:cNvPr>
          <p:cNvSpPr txBox="1">
            <a:spLocks noGrp="1"/>
          </p:cNvSpPr>
          <p:nvPr>
            <p:ph type="body" idx="4294967295"/>
          </p:nvPr>
        </p:nvSpPr>
        <p:spPr>
          <a:xfrm>
            <a:off x="343658" y="5230368"/>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F6AE8D55-7A06-2AEC-7FBB-E8D21702FF08}"/>
              </a:ext>
            </a:extLst>
          </p:cNvPr>
          <p:cNvSpPr txBox="1">
            <a:spLocks noGrp="1"/>
          </p:cNvSpPr>
          <p:nvPr>
            <p:ph type="body" idx="4294967295"/>
          </p:nvPr>
        </p:nvSpPr>
        <p:spPr>
          <a:xfrm>
            <a:off x="343658"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D7D73449-88EF-DAAD-140F-168D5E62664E}"/>
              </a:ext>
            </a:extLst>
          </p:cNvPr>
          <p:cNvSpPr txBox="1">
            <a:spLocks noGrp="1"/>
          </p:cNvSpPr>
          <p:nvPr>
            <p:ph type="body" idx="4294967295"/>
          </p:nvPr>
        </p:nvSpPr>
        <p:spPr>
          <a:xfrm>
            <a:off x="44584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4A7F28CE-7FE4-33F0-273D-8EA48412C93D}"/>
              </a:ext>
            </a:extLst>
          </p:cNvPr>
          <p:cNvSpPr txBox="1">
            <a:spLocks noGrp="1"/>
          </p:cNvSpPr>
          <p:nvPr>
            <p:ph type="body" idx="4294967295"/>
          </p:nvPr>
        </p:nvSpPr>
        <p:spPr>
          <a:xfrm>
            <a:off x="4458458"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354EED45-286D-A16A-A487-8C4ECEF05D78}"/>
              </a:ext>
            </a:extLst>
          </p:cNvPr>
          <p:cNvSpPr txBox="1">
            <a:spLocks noGrp="1"/>
          </p:cNvSpPr>
          <p:nvPr>
            <p:ph type="body" idx="4294967295"/>
          </p:nvPr>
        </p:nvSpPr>
        <p:spPr>
          <a:xfrm>
            <a:off x="8497062"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058F186A-9079-F215-739D-AAC6ADEE43AD}"/>
              </a:ext>
            </a:extLst>
          </p:cNvPr>
          <p:cNvSpPr txBox="1">
            <a:spLocks noGrp="1"/>
          </p:cNvSpPr>
          <p:nvPr>
            <p:ph type="body" idx="4294967295"/>
          </p:nvPr>
        </p:nvSpPr>
        <p:spPr>
          <a:xfrm>
            <a:off x="8497062" y="5620935"/>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16892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_Light">
    <p:bg>
      <p:bgPr>
        <a:solidFill>
          <a:srgbClr val="FFFFFF"/>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9A38888C-9032-0062-1A78-EFABEE000A84}"/>
              </a:ext>
            </a:extLst>
          </p:cNvPr>
          <p:cNvSpPr txBox="1">
            <a:spLocks noGrp="1"/>
          </p:cNvSpPr>
          <p:nvPr>
            <p:ph type="body" idx="4294967295"/>
          </p:nvPr>
        </p:nvSpPr>
        <p:spPr>
          <a:xfrm>
            <a:off x="639074" y="4670398"/>
            <a:ext cx="7068942" cy="455380"/>
          </a:xfrm>
        </p:spPr>
        <p:txBody>
          <a:bodyPr>
            <a:spAutoFit/>
          </a:bodyPr>
          <a:lstStyle>
            <a:lvl1pPr>
              <a:lnSpc>
                <a:spcPct val="150000"/>
              </a:lnSpc>
              <a:spcBef>
                <a:spcPts val="0"/>
              </a:spcBef>
              <a:defRPr sz="2200">
                <a:solidFill>
                  <a:srgbClr val="000000"/>
                </a:solidFill>
                <a:latin typeface="Calibri Light" pitchFamily="34"/>
                <a:cs typeface="Calibri Light" pitchFamily="34"/>
              </a:defRPr>
            </a:lvl1pPr>
          </a:lstStyle>
          <a:p>
            <a:pPr lvl="0"/>
            <a:r>
              <a:rPr lang="en-US"/>
              <a:t>Sub-description text goes here over one or two lines</a:t>
            </a:r>
          </a:p>
        </p:txBody>
      </p:sp>
      <p:sp>
        <p:nvSpPr>
          <p:cNvPr id="3" name="Text Placeholder 4">
            <a:extLst>
              <a:ext uri="{FF2B5EF4-FFF2-40B4-BE49-F238E27FC236}">
                <a16:creationId xmlns:a16="http://schemas.microsoft.com/office/drawing/2014/main" id="{BF810F64-962F-B4B4-E4E7-339F0E4DF396}"/>
              </a:ext>
            </a:extLst>
          </p:cNvPr>
          <p:cNvSpPr txBox="1">
            <a:spLocks noGrp="1"/>
          </p:cNvSpPr>
          <p:nvPr>
            <p:ph type="body" idx="4294967295"/>
          </p:nvPr>
        </p:nvSpPr>
        <p:spPr>
          <a:xfrm>
            <a:off x="639074" y="5393917"/>
            <a:ext cx="648969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4" name="Footer Placeholder 5">
            <a:extLst>
              <a:ext uri="{FF2B5EF4-FFF2-40B4-BE49-F238E27FC236}">
                <a16:creationId xmlns:a16="http://schemas.microsoft.com/office/drawing/2014/main" id="{7EE2EF6B-EA9B-F5FF-F2D4-D6E12A054033}"/>
              </a:ext>
            </a:extLst>
          </p:cNvPr>
          <p:cNvSpPr txBox="1">
            <a:spLocks noGrp="1"/>
          </p:cNvSpPr>
          <p:nvPr>
            <p:ph type="ftr" sz="quarter" idx="9"/>
          </p:nvPr>
        </p:nvSpPr>
        <p:spPr>
          <a:xfrm>
            <a:off x="639074" y="6403342"/>
            <a:ext cx="1645920" cy="226057"/>
          </a:xfrm>
          <a:prstGeom prst="rect">
            <a:avLst/>
          </a:prstGeom>
          <a:noFill/>
          <a:ln>
            <a:noFill/>
          </a:ln>
        </p:spPr>
        <p:txBody>
          <a:bodyPr vert="horz" wrap="square" lIns="0" tIns="0" rIns="0" bIns="0" anchor="ctr" anchorCtr="0" compatLnSpc="1">
            <a:noAutofit/>
          </a:bodyPr>
          <a:lstStyle>
            <a:lvl1pPr marL="0" marR="0" lvl="0" indent="0" algn="l" defTabSz="914400" rtl="0" fontAlgn="auto" hangingPunct="1">
              <a:lnSpc>
                <a:spcPct val="100000"/>
              </a:lnSpc>
              <a:spcBef>
                <a:spcPts val="0"/>
              </a:spcBef>
              <a:spcAft>
                <a:spcPts val="0"/>
              </a:spcAft>
              <a:buNone/>
              <a:tabLst/>
              <a:defRPr lang="en-US" sz="600" b="0" i="0" u="none" strike="noStrike" kern="1200" cap="none" spc="0" baseline="0">
                <a:solidFill>
                  <a:srgbClr val="A0A0A0"/>
                </a:solidFill>
                <a:uFillTx/>
                <a:latin typeface="Calibri"/>
                <a:ea typeface="Calibri" pitchFamily="34"/>
                <a:cs typeface="Calibri" pitchFamily="34"/>
              </a:defRPr>
            </a:lvl1pPr>
          </a:lstStyle>
          <a:p>
            <a:pPr lvl="0"/>
            <a:r>
              <a:rPr lang="en-US"/>
              <a:t>EPAM Proprietary &amp; Confidential.</a:t>
            </a:r>
          </a:p>
        </p:txBody>
      </p:sp>
      <p:sp>
        <p:nvSpPr>
          <p:cNvPr id="5" name="Text Placeholder 4">
            <a:extLst>
              <a:ext uri="{FF2B5EF4-FFF2-40B4-BE49-F238E27FC236}">
                <a16:creationId xmlns:a16="http://schemas.microsoft.com/office/drawing/2014/main" id="{6C4116FC-BDBC-588E-19CB-CCDF4F4CECA1}"/>
              </a:ext>
            </a:extLst>
          </p:cNvPr>
          <p:cNvSpPr txBox="1">
            <a:spLocks noGrp="1"/>
          </p:cNvSpPr>
          <p:nvPr>
            <p:ph type="body" idx="4294967295"/>
          </p:nvPr>
        </p:nvSpPr>
        <p:spPr>
          <a:xfrm>
            <a:off x="639074" y="1653939"/>
            <a:ext cx="8060362" cy="2103138"/>
          </a:xfrm>
        </p:spPr>
        <p:txBody>
          <a:bodyPr>
            <a:spAutoFit/>
          </a:bodyPr>
          <a:lstStyle>
            <a:lvl1pPr>
              <a:lnSpc>
                <a:spcPts val="8200"/>
              </a:lnSpc>
              <a:spcBef>
                <a:spcPts val="0"/>
              </a:spcBef>
              <a:defRPr sz="8000">
                <a:solidFill>
                  <a:srgbClr val="000000"/>
                </a:solidFill>
                <a:latin typeface="Calibri Light" pitchFamily="34"/>
                <a:cs typeface="Calibri Light" pitchFamily="34"/>
              </a:defRPr>
            </a:lvl1pPr>
          </a:lstStyle>
          <a:p>
            <a:pPr lvl="0"/>
            <a:r>
              <a:rPr lang="en-US"/>
              <a:t>Presentation Cover with Longer Title</a:t>
            </a:r>
          </a:p>
        </p:txBody>
      </p:sp>
      <p:pic>
        <p:nvPicPr>
          <p:cNvPr id="6" name="Picture 4">
            <a:extLst>
              <a:ext uri="{FF2B5EF4-FFF2-40B4-BE49-F238E27FC236}">
                <a16:creationId xmlns:a16="http://schemas.microsoft.com/office/drawing/2014/main" id="{695C8E7B-1E9B-F4FE-2D4D-E2C55FF998E3}"/>
              </a:ext>
            </a:extLst>
          </p:cNvPr>
          <p:cNvPicPr>
            <a:picLocks noChangeAspect="1"/>
          </p:cNvPicPr>
          <p:nvPr/>
        </p:nvPicPr>
        <p:blipFill>
          <a:blip r:embed="rId2"/>
          <a:stretch>
            <a:fillRect/>
          </a:stretch>
        </p:blipFill>
        <p:spPr>
          <a:xfrm>
            <a:off x="647696" y="716551"/>
            <a:ext cx="646663" cy="237744"/>
          </a:xfrm>
          <a:prstGeom prst="rect">
            <a:avLst/>
          </a:prstGeom>
          <a:noFill/>
          <a:ln cap="flat">
            <a:noFill/>
          </a:ln>
        </p:spPr>
      </p:pic>
    </p:spTree>
    <p:extLst>
      <p:ext uri="{BB962C8B-B14F-4D97-AF65-F5344CB8AC3E}">
        <p14:creationId xmlns:p14="http://schemas.microsoft.com/office/powerpoint/2010/main" val="24156373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photos_Case_Study_Intro_B">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462E8AB7-1C4D-6A9E-48C2-92ECC30AFEB0}"/>
              </a:ext>
            </a:extLst>
          </p:cNvPr>
          <p:cNvSpPr txBox="1">
            <a:spLocks noGrp="1"/>
          </p:cNvSpPr>
          <p:nvPr>
            <p:ph type="pic" idx="4294967295"/>
          </p:nvPr>
        </p:nvSpPr>
        <p:spPr>
          <a:xfrm>
            <a:off x="0" y="0"/>
            <a:ext cx="6117336" cy="4727448"/>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8580A1E5-A73E-6C1C-2766-93D85CB7B273}"/>
              </a:ext>
            </a:extLst>
          </p:cNvPr>
          <p:cNvSpPr txBox="1">
            <a:spLocks noGrp="1"/>
          </p:cNvSpPr>
          <p:nvPr>
            <p:ph type="body" idx="4294967295"/>
          </p:nvPr>
        </p:nvSpPr>
        <p:spPr>
          <a:xfrm>
            <a:off x="647696" y="5223592"/>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CB030C44-295C-481F-1606-ABF3054A5134}"/>
              </a:ext>
            </a:extLst>
          </p:cNvPr>
          <p:cNvSpPr txBox="1">
            <a:spLocks noGrp="1"/>
          </p:cNvSpPr>
          <p:nvPr>
            <p:ph type="body" idx="4294967295"/>
          </p:nvPr>
        </p:nvSpPr>
        <p:spPr>
          <a:xfrm>
            <a:off x="647696" y="5610886"/>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9EEC2FC9-21DC-664F-3CBF-742071D95B8E}"/>
              </a:ext>
            </a:extLst>
          </p:cNvPr>
          <p:cNvSpPr txBox="1">
            <a:spLocks noGrp="1"/>
          </p:cNvSpPr>
          <p:nvPr>
            <p:ph type="pic" idx="4294967295"/>
          </p:nvPr>
        </p:nvSpPr>
        <p:spPr>
          <a:xfrm>
            <a:off x="6079068" y="0"/>
            <a:ext cx="6117336" cy="4727448"/>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5A0A3FDC-9119-2BAF-B6A4-731178771635}"/>
              </a:ext>
            </a:extLst>
          </p:cNvPr>
          <p:cNvSpPr txBox="1">
            <a:spLocks noGrp="1"/>
          </p:cNvSpPr>
          <p:nvPr>
            <p:ph type="body" idx="4294967295"/>
          </p:nvPr>
        </p:nvSpPr>
        <p:spPr>
          <a:xfrm>
            <a:off x="6743700" y="5223592"/>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AC813C1F-1173-1819-959A-5EA314C641C4}"/>
              </a:ext>
            </a:extLst>
          </p:cNvPr>
          <p:cNvSpPr txBox="1">
            <a:spLocks noGrp="1"/>
          </p:cNvSpPr>
          <p:nvPr>
            <p:ph type="body" idx="4294967295"/>
          </p:nvPr>
        </p:nvSpPr>
        <p:spPr>
          <a:xfrm>
            <a:off x="6743700" y="5610886"/>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541550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C7513B5F-973D-6BA1-97AD-BDBC0214700B}"/>
              </a:ext>
            </a:extLst>
          </p:cNvPr>
          <p:cNvSpPr txBox="1">
            <a:spLocks noGrp="1"/>
          </p:cNvSpPr>
          <p:nvPr>
            <p:ph type="pic" idx="4294967295"/>
          </p:nvPr>
        </p:nvSpPr>
        <p:spPr>
          <a:xfrm>
            <a:off x="0" y="1385882"/>
            <a:ext cx="3044951" cy="3343274"/>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423D8892-ECEA-548C-5FFF-1B0A08FDC1B9}"/>
              </a:ext>
            </a:extLst>
          </p:cNvPr>
          <p:cNvSpPr txBox="1">
            <a:spLocks noGrp="1"/>
          </p:cNvSpPr>
          <p:nvPr>
            <p:ph type="pic" idx="4294967295"/>
          </p:nvPr>
        </p:nvSpPr>
        <p:spPr>
          <a:xfrm>
            <a:off x="3049011" y="0"/>
            <a:ext cx="3044951" cy="3971925"/>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B7A646A0-875E-3B3C-348B-2D3D5674E0D0}"/>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038D1921-391D-1F6D-E48F-7954FAFF51B7}"/>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829F70F2-577E-44BD-F1FE-AFCFE169E088}"/>
              </a:ext>
            </a:extLst>
          </p:cNvPr>
          <p:cNvSpPr txBox="1">
            <a:spLocks noGrp="1"/>
          </p:cNvSpPr>
          <p:nvPr>
            <p:ph type="body" idx="4294967295"/>
          </p:nvPr>
        </p:nvSpPr>
        <p:spPr>
          <a:xfrm>
            <a:off x="34312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FB39C721-51A8-4E77-F9F0-70383173981C}"/>
              </a:ext>
            </a:extLst>
          </p:cNvPr>
          <p:cNvSpPr txBox="1">
            <a:spLocks noGrp="1"/>
          </p:cNvSpPr>
          <p:nvPr>
            <p:ph type="body" idx="4294967295"/>
          </p:nvPr>
        </p:nvSpPr>
        <p:spPr>
          <a:xfrm>
            <a:off x="34312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Picture Placeholder 12">
            <a:extLst>
              <a:ext uri="{FF2B5EF4-FFF2-40B4-BE49-F238E27FC236}">
                <a16:creationId xmlns:a16="http://schemas.microsoft.com/office/drawing/2014/main" id="{9595426D-75FD-7CE7-A4E5-8B9F8ADD4662}"/>
              </a:ext>
            </a:extLst>
          </p:cNvPr>
          <p:cNvSpPr txBox="1">
            <a:spLocks noGrp="1"/>
          </p:cNvSpPr>
          <p:nvPr>
            <p:ph type="pic" idx="4294967295"/>
          </p:nvPr>
        </p:nvSpPr>
        <p:spPr>
          <a:xfrm>
            <a:off x="6098033" y="1000125"/>
            <a:ext cx="3044951" cy="3346704"/>
          </a:xfrm>
        </p:spPr>
        <p:txBody>
          <a:bodyPr/>
          <a:lstStyle>
            <a:lvl1pPr>
              <a:defRPr/>
            </a:lvl1pPr>
          </a:lstStyle>
          <a:p>
            <a:pPr lvl="0"/>
            <a:r>
              <a:rPr lang="en-US"/>
              <a:t>Click icon to add picture</a:t>
            </a:r>
          </a:p>
        </p:txBody>
      </p:sp>
      <p:sp>
        <p:nvSpPr>
          <p:cNvPr id="9" name="Picture Placeholder 12">
            <a:extLst>
              <a:ext uri="{FF2B5EF4-FFF2-40B4-BE49-F238E27FC236}">
                <a16:creationId xmlns:a16="http://schemas.microsoft.com/office/drawing/2014/main" id="{7606D8A0-A985-86C8-F1F4-97B6AE27BFD2}"/>
              </a:ext>
            </a:extLst>
          </p:cNvPr>
          <p:cNvSpPr txBox="1">
            <a:spLocks noGrp="1"/>
          </p:cNvSpPr>
          <p:nvPr>
            <p:ph type="pic" idx="4294967295"/>
          </p:nvPr>
        </p:nvSpPr>
        <p:spPr>
          <a:xfrm>
            <a:off x="9147044" y="0"/>
            <a:ext cx="3044951" cy="4729157"/>
          </a:xfrm>
        </p:spPr>
        <p:txBody>
          <a:bodyPr/>
          <a:lstStyle>
            <a:lvl1pPr>
              <a:defRPr/>
            </a:lvl1pPr>
          </a:lstStyle>
          <a:p>
            <a:pPr lvl="0"/>
            <a:r>
              <a:rPr lang="en-US"/>
              <a:t>Click icon to add picture</a:t>
            </a:r>
          </a:p>
        </p:txBody>
      </p:sp>
      <p:sp>
        <p:nvSpPr>
          <p:cNvPr id="10" name="Text Placeholder 4">
            <a:extLst>
              <a:ext uri="{FF2B5EF4-FFF2-40B4-BE49-F238E27FC236}">
                <a16:creationId xmlns:a16="http://schemas.microsoft.com/office/drawing/2014/main" id="{48A0A936-33A2-3738-1C3B-469B67718217}"/>
              </a:ext>
            </a:extLst>
          </p:cNvPr>
          <p:cNvSpPr txBox="1">
            <a:spLocks noGrp="1"/>
          </p:cNvSpPr>
          <p:nvPr>
            <p:ph type="body" idx="4294967295"/>
          </p:nvPr>
        </p:nvSpPr>
        <p:spPr>
          <a:xfrm>
            <a:off x="65158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6F98A535-FC53-9525-155A-A23D73C479A1}"/>
              </a:ext>
            </a:extLst>
          </p:cNvPr>
          <p:cNvSpPr txBox="1">
            <a:spLocks noGrp="1"/>
          </p:cNvSpPr>
          <p:nvPr>
            <p:ph type="body" idx="4294967295"/>
          </p:nvPr>
        </p:nvSpPr>
        <p:spPr>
          <a:xfrm>
            <a:off x="65158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BEA3FFB9-0E9A-2DEB-D390-91DF20D2BD52}"/>
              </a:ext>
            </a:extLst>
          </p:cNvPr>
          <p:cNvSpPr txBox="1">
            <a:spLocks noGrp="1"/>
          </p:cNvSpPr>
          <p:nvPr>
            <p:ph type="body" idx="4294967295"/>
          </p:nvPr>
        </p:nvSpPr>
        <p:spPr>
          <a:xfrm>
            <a:off x="960348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EAC7F08B-C495-5DCA-8B71-C4A78E54BB67}"/>
              </a:ext>
            </a:extLst>
          </p:cNvPr>
          <p:cNvSpPr txBox="1">
            <a:spLocks noGrp="1"/>
          </p:cNvSpPr>
          <p:nvPr>
            <p:ph type="body" idx="4294967295"/>
          </p:nvPr>
        </p:nvSpPr>
        <p:spPr>
          <a:xfrm>
            <a:off x="960348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29549822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photos_Case_Study_Intro_C">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0ACC942D-7DF2-AFF2-040C-86875101D23B}"/>
              </a:ext>
            </a:extLst>
          </p:cNvPr>
          <p:cNvSpPr txBox="1">
            <a:spLocks noGrp="1"/>
          </p:cNvSpPr>
          <p:nvPr>
            <p:ph type="pic" idx="4294967295"/>
          </p:nvPr>
        </p:nvSpPr>
        <p:spPr>
          <a:xfrm>
            <a:off x="3414717" y="0"/>
            <a:ext cx="5372100" cy="3971925"/>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94389410-6902-E4A5-6EBC-A41F35CFE051}"/>
              </a:ext>
            </a:extLst>
          </p:cNvPr>
          <p:cNvSpPr txBox="1">
            <a:spLocks noGrp="1"/>
          </p:cNvSpPr>
          <p:nvPr>
            <p:ph type="body" idx="4294967295"/>
          </p:nvPr>
        </p:nvSpPr>
        <p:spPr>
          <a:xfrm>
            <a:off x="343658"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4" name="Text Placeholder 4">
            <a:extLst>
              <a:ext uri="{FF2B5EF4-FFF2-40B4-BE49-F238E27FC236}">
                <a16:creationId xmlns:a16="http://schemas.microsoft.com/office/drawing/2014/main" id="{A03BC2DC-3435-6388-D19F-38CA04D71210}"/>
              </a:ext>
            </a:extLst>
          </p:cNvPr>
          <p:cNvSpPr txBox="1">
            <a:spLocks noGrp="1"/>
          </p:cNvSpPr>
          <p:nvPr>
            <p:ph type="body" idx="4294967295"/>
          </p:nvPr>
        </p:nvSpPr>
        <p:spPr>
          <a:xfrm>
            <a:off x="343658"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5" name="Picture Placeholder 12">
            <a:extLst>
              <a:ext uri="{FF2B5EF4-FFF2-40B4-BE49-F238E27FC236}">
                <a16:creationId xmlns:a16="http://schemas.microsoft.com/office/drawing/2014/main" id="{D2F95C93-9A30-BBB3-696F-159DA0CEAFFB}"/>
              </a:ext>
            </a:extLst>
          </p:cNvPr>
          <p:cNvSpPr txBox="1">
            <a:spLocks noGrp="1"/>
          </p:cNvSpPr>
          <p:nvPr>
            <p:ph type="pic" idx="4294967295"/>
          </p:nvPr>
        </p:nvSpPr>
        <p:spPr>
          <a:xfrm>
            <a:off x="8803129" y="1000125"/>
            <a:ext cx="3388866" cy="3346704"/>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BA576D79-E959-03C3-B3E3-FC4FAB00A9A5}"/>
              </a:ext>
            </a:extLst>
          </p:cNvPr>
          <p:cNvSpPr txBox="1">
            <a:spLocks noGrp="1"/>
          </p:cNvSpPr>
          <p:nvPr>
            <p:ph type="body" idx="4294967295"/>
          </p:nvPr>
        </p:nvSpPr>
        <p:spPr>
          <a:xfrm>
            <a:off x="4730684"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873A3368-2A6A-D556-A1AD-2D05795FEC40}"/>
              </a:ext>
            </a:extLst>
          </p:cNvPr>
          <p:cNvSpPr txBox="1">
            <a:spLocks noGrp="1"/>
          </p:cNvSpPr>
          <p:nvPr>
            <p:ph type="body" idx="4294967295"/>
          </p:nvPr>
        </p:nvSpPr>
        <p:spPr>
          <a:xfrm>
            <a:off x="4730684"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Text Placeholder 4">
            <a:extLst>
              <a:ext uri="{FF2B5EF4-FFF2-40B4-BE49-F238E27FC236}">
                <a16:creationId xmlns:a16="http://schemas.microsoft.com/office/drawing/2014/main" id="{3EBFBB38-18A3-0F49-0773-D20BECBE099C}"/>
              </a:ext>
            </a:extLst>
          </p:cNvPr>
          <p:cNvSpPr txBox="1">
            <a:spLocks noGrp="1"/>
          </p:cNvSpPr>
          <p:nvPr>
            <p:ph type="body" idx="4294967295"/>
          </p:nvPr>
        </p:nvSpPr>
        <p:spPr>
          <a:xfrm>
            <a:off x="9117711"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9" name="Text Placeholder 4">
            <a:extLst>
              <a:ext uri="{FF2B5EF4-FFF2-40B4-BE49-F238E27FC236}">
                <a16:creationId xmlns:a16="http://schemas.microsoft.com/office/drawing/2014/main" id="{E3BE46E0-1C67-8F48-E253-29D42B9045D9}"/>
              </a:ext>
            </a:extLst>
          </p:cNvPr>
          <p:cNvSpPr txBox="1">
            <a:spLocks noGrp="1"/>
          </p:cNvSpPr>
          <p:nvPr>
            <p:ph type="body" idx="4294967295"/>
          </p:nvPr>
        </p:nvSpPr>
        <p:spPr>
          <a:xfrm>
            <a:off x="9117711"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0" name="Picture Placeholder 12">
            <a:extLst>
              <a:ext uri="{FF2B5EF4-FFF2-40B4-BE49-F238E27FC236}">
                <a16:creationId xmlns:a16="http://schemas.microsoft.com/office/drawing/2014/main" id="{BCB3D8F8-4C15-536A-BADF-B0C4FA3BC0B6}"/>
              </a:ext>
            </a:extLst>
          </p:cNvPr>
          <p:cNvSpPr txBox="1">
            <a:spLocks noGrp="1"/>
          </p:cNvSpPr>
          <p:nvPr>
            <p:ph type="pic" idx="4294967295"/>
          </p:nvPr>
        </p:nvSpPr>
        <p:spPr>
          <a:xfrm>
            <a:off x="0" y="1000125"/>
            <a:ext cx="3388866" cy="3346704"/>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7520199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photos_Case_Study_Intro_C">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B52E17CA-1B04-000C-AB39-B93BFFE0EC4D}"/>
              </a:ext>
            </a:extLst>
          </p:cNvPr>
          <p:cNvSpPr txBox="1">
            <a:spLocks noGrp="1"/>
          </p:cNvSpPr>
          <p:nvPr>
            <p:ph type="body" idx="4294967295"/>
          </p:nvPr>
        </p:nvSpPr>
        <p:spPr>
          <a:xfrm>
            <a:off x="647696"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3" name="Text Placeholder 4">
            <a:extLst>
              <a:ext uri="{FF2B5EF4-FFF2-40B4-BE49-F238E27FC236}">
                <a16:creationId xmlns:a16="http://schemas.microsoft.com/office/drawing/2014/main" id="{436067BF-497E-852F-7B7A-5B3B5819354D}"/>
              </a:ext>
            </a:extLst>
          </p:cNvPr>
          <p:cNvSpPr txBox="1">
            <a:spLocks noGrp="1"/>
          </p:cNvSpPr>
          <p:nvPr>
            <p:ph type="body" idx="4294967295"/>
          </p:nvPr>
        </p:nvSpPr>
        <p:spPr>
          <a:xfrm>
            <a:off x="647696"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4" name="Picture Placeholder 12">
            <a:extLst>
              <a:ext uri="{FF2B5EF4-FFF2-40B4-BE49-F238E27FC236}">
                <a16:creationId xmlns:a16="http://schemas.microsoft.com/office/drawing/2014/main" id="{7DDF51A5-C85B-CE3B-399F-C4035BDECA9B}"/>
              </a:ext>
            </a:extLst>
          </p:cNvPr>
          <p:cNvSpPr txBox="1">
            <a:spLocks noGrp="1"/>
          </p:cNvSpPr>
          <p:nvPr>
            <p:ph type="pic" idx="4294967295"/>
          </p:nvPr>
        </p:nvSpPr>
        <p:spPr>
          <a:xfrm>
            <a:off x="4381503" y="0"/>
            <a:ext cx="7810503" cy="4944535"/>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A1401CAC-9298-7E19-5F2F-2A51D7A1551E}"/>
              </a:ext>
            </a:extLst>
          </p:cNvPr>
          <p:cNvSpPr txBox="1">
            <a:spLocks noGrp="1"/>
          </p:cNvSpPr>
          <p:nvPr>
            <p:ph type="body" idx="4294967295"/>
          </p:nvPr>
        </p:nvSpPr>
        <p:spPr>
          <a:xfrm>
            <a:off x="48810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CB74C4A9-CBF8-02BB-6F78-49F54DC2A3F5}"/>
              </a:ext>
            </a:extLst>
          </p:cNvPr>
          <p:cNvSpPr txBox="1">
            <a:spLocks noGrp="1"/>
          </p:cNvSpPr>
          <p:nvPr>
            <p:ph type="body" idx="4294967295"/>
          </p:nvPr>
        </p:nvSpPr>
        <p:spPr>
          <a:xfrm>
            <a:off x="48810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Picture Placeholder 12">
            <a:extLst>
              <a:ext uri="{FF2B5EF4-FFF2-40B4-BE49-F238E27FC236}">
                <a16:creationId xmlns:a16="http://schemas.microsoft.com/office/drawing/2014/main" id="{04BB3811-0235-EBC2-1721-6F38CA8D9735}"/>
              </a:ext>
            </a:extLst>
          </p:cNvPr>
          <p:cNvSpPr txBox="1">
            <a:spLocks noGrp="1"/>
          </p:cNvSpPr>
          <p:nvPr>
            <p:ph type="pic" idx="4294967295"/>
          </p:nvPr>
        </p:nvSpPr>
        <p:spPr>
          <a:xfrm>
            <a:off x="0" y="915460"/>
            <a:ext cx="4381503" cy="3346704"/>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10480768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191FC00D-057E-111A-9E21-D23C97064975}"/>
              </a:ext>
            </a:extLst>
          </p:cNvPr>
          <p:cNvSpPr txBox="1">
            <a:spLocks noGrp="1"/>
          </p:cNvSpPr>
          <p:nvPr>
            <p:ph type="pic" idx="4294967295"/>
          </p:nvPr>
        </p:nvSpPr>
        <p:spPr>
          <a:xfrm>
            <a:off x="3955255" y="1819271"/>
            <a:ext cx="2616198" cy="2605089"/>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055F88D5-D416-0334-1D2F-109C1793FC02}"/>
              </a:ext>
            </a:extLst>
          </p:cNvPr>
          <p:cNvSpPr txBox="1">
            <a:spLocks noGrp="1"/>
          </p:cNvSpPr>
          <p:nvPr>
            <p:ph type="pic" idx="4294967295"/>
          </p:nvPr>
        </p:nvSpPr>
        <p:spPr>
          <a:xfrm>
            <a:off x="0" y="404814"/>
            <a:ext cx="3779480" cy="4210053"/>
          </a:xfrm>
        </p:spPr>
        <p:txBody>
          <a:bodyPr/>
          <a:lstStyle>
            <a:lvl1pPr>
              <a:defRPr/>
            </a:lvl1pPr>
          </a:lstStyle>
          <a:p>
            <a:pPr lvl="0"/>
            <a:r>
              <a:rPr lang="en-US"/>
              <a:t>Click icon to add picture</a:t>
            </a:r>
          </a:p>
        </p:txBody>
      </p:sp>
      <p:sp>
        <p:nvSpPr>
          <p:cNvPr id="4" name="Picture Placeholder 16">
            <a:extLst>
              <a:ext uri="{FF2B5EF4-FFF2-40B4-BE49-F238E27FC236}">
                <a16:creationId xmlns:a16="http://schemas.microsoft.com/office/drawing/2014/main" id="{E0193213-E564-7EEC-A144-69FAF0AA4EA9}"/>
              </a:ext>
            </a:extLst>
          </p:cNvPr>
          <p:cNvSpPr txBox="1">
            <a:spLocks noGrp="1"/>
          </p:cNvSpPr>
          <p:nvPr>
            <p:ph type="pic" idx="4294967295"/>
          </p:nvPr>
        </p:nvSpPr>
        <p:spPr>
          <a:xfrm>
            <a:off x="9758367" y="1484308"/>
            <a:ext cx="2329049" cy="2614617"/>
          </a:xfrm>
        </p:spPr>
        <p:txBody>
          <a:bodyPr/>
          <a:lstStyle>
            <a:lvl1pPr>
              <a:defRPr/>
            </a:lvl1pPr>
          </a:lstStyle>
          <a:p>
            <a:pPr lvl="0"/>
            <a:r>
              <a:rPr lang="en-US"/>
              <a:t>Click icon to add picture</a:t>
            </a:r>
          </a:p>
        </p:txBody>
      </p:sp>
      <p:sp>
        <p:nvSpPr>
          <p:cNvPr id="5" name="Picture Placeholder 18">
            <a:extLst>
              <a:ext uri="{FF2B5EF4-FFF2-40B4-BE49-F238E27FC236}">
                <a16:creationId xmlns:a16="http://schemas.microsoft.com/office/drawing/2014/main" id="{AE5EE992-3966-1159-FFD0-3AC49BFE8149}"/>
              </a:ext>
            </a:extLst>
          </p:cNvPr>
          <p:cNvSpPr txBox="1">
            <a:spLocks noGrp="1"/>
          </p:cNvSpPr>
          <p:nvPr>
            <p:ph type="pic" idx="4294967295"/>
          </p:nvPr>
        </p:nvSpPr>
        <p:spPr>
          <a:xfrm>
            <a:off x="6747229" y="893761"/>
            <a:ext cx="2835353" cy="3721105"/>
          </a:xfrm>
        </p:spPr>
        <p:txBody>
          <a:bodyPr/>
          <a:lstStyle>
            <a:lvl1pPr>
              <a:defRPr/>
            </a:lvl1pPr>
          </a:lstStyle>
          <a:p>
            <a:pPr lvl="0"/>
            <a:r>
              <a:rPr lang="en-US"/>
              <a:t>Click icon to add picture</a:t>
            </a:r>
          </a:p>
        </p:txBody>
      </p:sp>
      <p:sp>
        <p:nvSpPr>
          <p:cNvPr id="6" name="Text Placeholder 4">
            <a:extLst>
              <a:ext uri="{FF2B5EF4-FFF2-40B4-BE49-F238E27FC236}">
                <a16:creationId xmlns:a16="http://schemas.microsoft.com/office/drawing/2014/main" id="{DF631CE4-3B31-C039-8262-05D16AFAC463}"/>
              </a:ext>
            </a:extLst>
          </p:cNvPr>
          <p:cNvSpPr txBox="1">
            <a:spLocks noGrp="1"/>
          </p:cNvSpPr>
          <p:nvPr>
            <p:ph type="body" idx="4294967295"/>
          </p:nvPr>
        </p:nvSpPr>
        <p:spPr>
          <a:xfrm>
            <a:off x="75800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D865F277-5F76-6BF0-D5B0-90BFC51C2132}"/>
              </a:ext>
            </a:extLst>
          </p:cNvPr>
          <p:cNvSpPr txBox="1">
            <a:spLocks noGrp="1"/>
          </p:cNvSpPr>
          <p:nvPr>
            <p:ph type="body" idx="4294967295"/>
          </p:nvPr>
        </p:nvSpPr>
        <p:spPr>
          <a:xfrm>
            <a:off x="75800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8" name="Text Placeholder 4">
            <a:extLst>
              <a:ext uri="{FF2B5EF4-FFF2-40B4-BE49-F238E27FC236}">
                <a16:creationId xmlns:a16="http://schemas.microsoft.com/office/drawing/2014/main" id="{DF842C17-F0AA-0D4A-0712-DDCD22AAE7A6}"/>
              </a:ext>
            </a:extLst>
          </p:cNvPr>
          <p:cNvSpPr txBox="1">
            <a:spLocks noGrp="1"/>
          </p:cNvSpPr>
          <p:nvPr>
            <p:ph type="body" idx="4294967295"/>
          </p:nvPr>
        </p:nvSpPr>
        <p:spPr>
          <a:xfrm>
            <a:off x="402323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9" name="Text Placeholder 4">
            <a:extLst>
              <a:ext uri="{FF2B5EF4-FFF2-40B4-BE49-F238E27FC236}">
                <a16:creationId xmlns:a16="http://schemas.microsoft.com/office/drawing/2014/main" id="{7F9AC7FF-49CA-E086-BFE6-B5BAAC4ECB65}"/>
              </a:ext>
            </a:extLst>
          </p:cNvPr>
          <p:cNvSpPr txBox="1">
            <a:spLocks noGrp="1"/>
          </p:cNvSpPr>
          <p:nvPr>
            <p:ph type="body" idx="4294967295"/>
          </p:nvPr>
        </p:nvSpPr>
        <p:spPr>
          <a:xfrm>
            <a:off x="402323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0" name="Text Placeholder 4">
            <a:extLst>
              <a:ext uri="{FF2B5EF4-FFF2-40B4-BE49-F238E27FC236}">
                <a16:creationId xmlns:a16="http://schemas.microsoft.com/office/drawing/2014/main" id="{C2E28227-9E8E-8D09-ACFD-A51551742564}"/>
              </a:ext>
            </a:extLst>
          </p:cNvPr>
          <p:cNvSpPr txBox="1">
            <a:spLocks noGrp="1"/>
          </p:cNvSpPr>
          <p:nvPr>
            <p:ph type="body" idx="4294967295"/>
          </p:nvPr>
        </p:nvSpPr>
        <p:spPr>
          <a:xfrm>
            <a:off x="6816980"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1" name="Text Placeholder 4">
            <a:extLst>
              <a:ext uri="{FF2B5EF4-FFF2-40B4-BE49-F238E27FC236}">
                <a16:creationId xmlns:a16="http://schemas.microsoft.com/office/drawing/2014/main" id="{3E4FC71F-DC4D-B1F7-81D6-2C84283C7C27}"/>
              </a:ext>
            </a:extLst>
          </p:cNvPr>
          <p:cNvSpPr txBox="1">
            <a:spLocks noGrp="1"/>
          </p:cNvSpPr>
          <p:nvPr>
            <p:ph type="body" idx="4294967295"/>
          </p:nvPr>
        </p:nvSpPr>
        <p:spPr>
          <a:xfrm>
            <a:off x="6816980"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12" name="Text Placeholder 4">
            <a:extLst>
              <a:ext uri="{FF2B5EF4-FFF2-40B4-BE49-F238E27FC236}">
                <a16:creationId xmlns:a16="http://schemas.microsoft.com/office/drawing/2014/main" id="{3CB42A44-3128-5441-CC10-9613D08291EB}"/>
              </a:ext>
            </a:extLst>
          </p:cNvPr>
          <p:cNvSpPr txBox="1">
            <a:spLocks noGrp="1"/>
          </p:cNvSpPr>
          <p:nvPr>
            <p:ph type="body" idx="4294967295"/>
          </p:nvPr>
        </p:nvSpPr>
        <p:spPr>
          <a:xfrm>
            <a:off x="9753603"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3" name="Text Placeholder 4">
            <a:extLst>
              <a:ext uri="{FF2B5EF4-FFF2-40B4-BE49-F238E27FC236}">
                <a16:creationId xmlns:a16="http://schemas.microsoft.com/office/drawing/2014/main" id="{2684B8B1-CD41-E5AC-F4EE-561F3124DF69}"/>
              </a:ext>
            </a:extLst>
          </p:cNvPr>
          <p:cNvSpPr txBox="1">
            <a:spLocks noGrp="1"/>
          </p:cNvSpPr>
          <p:nvPr>
            <p:ph type="body" idx="4294967295"/>
          </p:nvPr>
        </p:nvSpPr>
        <p:spPr>
          <a:xfrm>
            <a:off x="9753603"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3774434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5720C2C1-1333-3766-B97E-142E9BDF32E1}"/>
              </a:ext>
            </a:extLst>
          </p:cNvPr>
          <p:cNvSpPr txBox="1">
            <a:spLocks noGrp="1"/>
          </p:cNvSpPr>
          <p:nvPr>
            <p:ph type="pic" idx="4294967295"/>
          </p:nvPr>
        </p:nvSpPr>
        <p:spPr>
          <a:xfrm>
            <a:off x="0" y="1614492"/>
            <a:ext cx="3357557" cy="2809878"/>
          </a:xfrm>
        </p:spPr>
        <p:txBody>
          <a:bodyPr/>
          <a:lstStyle>
            <a:lvl1pPr>
              <a:defRPr/>
            </a:lvl1pPr>
          </a:lstStyle>
          <a:p>
            <a:pPr lvl="0"/>
            <a:r>
              <a:rPr lang="en-US"/>
              <a:t>Click icon to add picture</a:t>
            </a:r>
          </a:p>
        </p:txBody>
      </p:sp>
      <p:sp>
        <p:nvSpPr>
          <p:cNvPr id="3" name="Picture Placeholder 14">
            <a:extLst>
              <a:ext uri="{FF2B5EF4-FFF2-40B4-BE49-F238E27FC236}">
                <a16:creationId xmlns:a16="http://schemas.microsoft.com/office/drawing/2014/main" id="{9F439449-86CB-91DB-71F0-D57C48E4487F}"/>
              </a:ext>
            </a:extLst>
          </p:cNvPr>
          <p:cNvSpPr txBox="1">
            <a:spLocks noGrp="1"/>
          </p:cNvSpPr>
          <p:nvPr>
            <p:ph type="pic" idx="4294967295"/>
          </p:nvPr>
        </p:nvSpPr>
        <p:spPr>
          <a:xfrm>
            <a:off x="3571874" y="404814"/>
            <a:ext cx="5100642" cy="4210053"/>
          </a:xfrm>
        </p:spPr>
        <p:txBody>
          <a:bodyPr/>
          <a:lstStyle>
            <a:lvl1pPr>
              <a:defRPr/>
            </a:lvl1pPr>
          </a:lstStyle>
          <a:p>
            <a:pPr lvl="0"/>
            <a:r>
              <a:rPr lang="en-US"/>
              <a:t>Click icon to add picture</a:t>
            </a:r>
          </a:p>
        </p:txBody>
      </p:sp>
      <p:sp>
        <p:nvSpPr>
          <p:cNvPr id="4" name="Picture Placeholder 18">
            <a:extLst>
              <a:ext uri="{FF2B5EF4-FFF2-40B4-BE49-F238E27FC236}">
                <a16:creationId xmlns:a16="http://schemas.microsoft.com/office/drawing/2014/main" id="{AE5DFE1E-0C66-9387-4E7D-61F04F7811A9}"/>
              </a:ext>
            </a:extLst>
          </p:cNvPr>
          <p:cNvSpPr txBox="1">
            <a:spLocks noGrp="1"/>
          </p:cNvSpPr>
          <p:nvPr>
            <p:ph type="pic" idx="4294967295"/>
          </p:nvPr>
        </p:nvSpPr>
        <p:spPr>
          <a:xfrm>
            <a:off x="8858250" y="893761"/>
            <a:ext cx="3333746" cy="3535363"/>
          </a:xfrm>
        </p:spPr>
        <p:txBody>
          <a:bodyPr/>
          <a:lstStyle>
            <a:lvl1pPr>
              <a:defRPr/>
            </a:lvl1pPr>
          </a:lstStyle>
          <a:p>
            <a:pPr lvl="0"/>
            <a:r>
              <a:rPr lang="en-US"/>
              <a:t>Click icon to add picture</a:t>
            </a:r>
          </a:p>
        </p:txBody>
      </p:sp>
      <p:sp>
        <p:nvSpPr>
          <p:cNvPr id="5" name="Text Placeholder 4">
            <a:extLst>
              <a:ext uri="{FF2B5EF4-FFF2-40B4-BE49-F238E27FC236}">
                <a16:creationId xmlns:a16="http://schemas.microsoft.com/office/drawing/2014/main" id="{DDD98436-5409-854B-9818-BA2D48D0807F}"/>
              </a:ext>
            </a:extLst>
          </p:cNvPr>
          <p:cNvSpPr txBox="1">
            <a:spLocks noGrp="1"/>
          </p:cNvSpPr>
          <p:nvPr>
            <p:ph type="body" idx="4294967295"/>
          </p:nvPr>
        </p:nvSpPr>
        <p:spPr>
          <a:xfrm>
            <a:off x="758001"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6" name="Text Placeholder 4">
            <a:extLst>
              <a:ext uri="{FF2B5EF4-FFF2-40B4-BE49-F238E27FC236}">
                <a16:creationId xmlns:a16="http://schemas.microsoft.com/office/drawing/2014/main" id="{8E183B92-1969-5077-3AC7-AB95FE2255A8}"/>
              </a:ext>
            </a:extLst>
          </p:cNvPr>
          <p:cNvSpPr txBox="1">
            <a:spLocks noGrp="1"/>
          </p:cNvSpPr>
          <p:nvPr>
            <p:ph type="body" idx="4294967295"/>
          </p:nvPr>
        </p:nvSpPr>
        <p:spPr>
          <a:xfrm>
            <a:off x="758001"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7" name="Text Placeholder 4">
            <a:extLst>
              <a:ext uri="{FF2B5EF4-FFF2-40B4-BE49-F238E27FC236}">
                <a16:creationId xmlns:a16="http://schemas.microsoft.com/office/drawing/2014/main" id="{8AF09913-FB8F-3B21-A554-235E32273F44}"/>
              </a:ext>
            </a:extLst>
          </p:cNvPr>
          <p:cNvSpPr txBox="1">
            <a:spLocks noGrp="1"/>
          </p:cNvSpPr>
          <p:nvPr>
            <p:ph type="body" idx="4294967295"/>
          </p:nvPr>
        </p:nvSpPr>
        <p:spPr>
          <a:xfrm>
            <a:off x="5086734"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8" name="Text Placeholder 4">
            <a:extLst>
              <a:ext uri="{FF2B5EF4-FFF2-40B4-BE49-F238E27FC236}">
                <a16:creationId xmlns:a16="http://schemas.microsoft.com/office/drawing/2014/main" id="{FD7DB5C5-E260-A673-C566-7B34A705555F}"/>
              </a:ext>
            </a:extLst>
          </p:cNvPr>
          <p:cNvSpPr txBox="1">
            <a:spLocks noGrp="1"/>
          </p:cNvSpPr>
          <p:nvPr>
            <p:ph type="body" idx="4294967295"/>
          </p:nvPr>
        </p:nvSpPr>
        <p:spPr>
          <a:xfrm>
            <a:off x="5086734"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9" name="Text Placeholder 4">
            <a:extLst>
              <a:ext uri="{FF2B5EF4-FFF2-40B4-BE49-F238E27FC236}">
                <a16:creationId xmlns:a16="http://schemas.microsoft.com/office/drawing/2014/main" id="{972EEF6B-D4D6-E639-9784-BAC2A129A42F}"/>
              </a:ext>
            </a:extLst>
          </p:cNvPr>
          <p:cNvSpPr txBox="1">
            <a:spLocks noGrp="1"/>
          </p:cNvSpPr>
          <p:nvPr>
            <p:ph type="body" idx="4294967295"/>
          </p:nvPr>
        </p:nvSpPr>
        <p:spPr>
          <a:xfrm>
            <a:off x="9415457" y="5105049"/>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10" name="Text Placeholder 4">
            <a:extLst>
              <a:ext uri="{FF2B5EF4-FFF2-40B4-BE49-F238E27FC236}">
                <a16:creationId xmlns:a16="http://schemas.microsoft.com/office/drawing/2014/main" id="{B6488ED6-1276-3C9B-DF59-64CBD92EB436}"/>
              </a:ext>
            </a:extLst>
          </p:cNvPr>
          <p:cNvSpPr txBox="1">
            <a:spLocks noGrp="1"/>
          </p:cNvSpPr>
          <p:nvPr>
            <p:ph type="body" idx="4294967295"/>
          </p:nvPr>
        </p:nvSpPr>
        <p:spPr>
          <a:xfrm>
            <a:off x="9415457" y="5492352"/>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42260172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photos_Case_Study_Intro_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19F77147-D59D-44A9-AED6-21837B1800AF}"/>
              </a:ext>
            </a:extLst>
          </p:cNvPr>
          <p:cNvSpPr txBox="1">
            <a:spLocks noGrp="1"/>
          </p:cNvSpPr>
          <p:nvPr>
            <p:ph type="pic" idx="4294967295"/>
          </p:nvPr>
        </p:nvSpPr>
        <p:spPr>
          <a:xfrm>
            <a:off x="4381503" y="419096"/>
            <a:ext cx="7810503" cy="4373035"/>
          </a:xfrm>
        </p:spPr>
        <p:txBody>
          <a:bodyPr/>
          <a:lstStyle>
            <a:lvl1pPr>
              <a:defRPr/>
            </a:lvl1pPr>
          </a:lstStyle>
          <a:p>
            <a:pPr lvl="0"/>
            <a:r>
              <a:rPr lang="en-US"/>
              <a:t>Click icon to add picture</a:t>
            </a:r>
          </a:p>
        </p:txBody>
      </p:sp>
      <p:sp>
        <p:nvSpPr>
          <p:cNvPr id="3" name="Picture Placeholder 12">
            <a:extLst>
              <a:ext uri="{FF2B5EF4-FFF2-40B4-BE49-F238E27FC236}">
                <a16:creationId xmlns:a16="http://schemas.microsoft.com/office/drawing/2014/main" id="{803A0337-B942-0F5C-6881-DAD66DC4D1D7}"/>
              </a:ext>
            </a:extLst>
          </p:cNvPr>
          <p:cNvSpPr txBox="1">
            <a:spLocks noGrp="1"/>
          </p:cNvSpPr>
          <p:nvPr>
            <p:ph type="pic" idx="4294967295"/>
          </p:nvPr>
        </p:nvSpPr>
        <p:spPr>
          <a:xfrm>
            <a:off x="0" y="915460"/>
            <a:ext cx="4114800" cy="3346704"/>
          </a:xfrm>
        </p:spPr>
        <p:txBody>
          <a:bodyPr/>
          <a:lstStyle>
            <a:lvl1pPr>
              <a:defRPr/>
            </a:lvl1pPr>
          </a:lstStyle>
          <a:p>
            <a:pPr lvl="0"/>
            <a:r>
              <a:rPr lang="en-US"/>
              <a:t>Click icon to add picture</a:t>
            </a:r>
          </a:p>
        </p:txBody>
      </p:sp>
      <p:sp>
        <p:nvSpPr>
          <p:cNvPr id="4" name="Text Placeholder 4">
            <a:extLst>
              <a:ext uri="{FF2B5EF4-FFF2-40B4-BE49-F238E27FC236}">
                <a16:creationId xmlns:a16="http://schemas.microsoft.com/office/drawing/2014/main" id="{00661C5A-10F0-6562-C08D-1A8612A37969}"/>
              </a:ext>
            </a:extLst>
          </p:cNvPr>
          <p:cNvSpPr txBox="1">
            <a:spLocks noGrp="1"/>
          </p:cNvSpPr>
          <p:nvPr>
            <p:ph type="body" idx="4294967295"/>
          </p:nvPr>
        </p:nvSpPr>
        <p:spPr>
          <a:xfrm>
            <a:off x="6519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5" name="Text Placeholder 4">
            <a:extLst>
              <a:ext uri="{FF2B5EF4-FFF2-40B4-BE49-F238E27FC236}">
                <a16:creationId xmlns:a16="http://schemas.microsoft.com/office/drawing/2014/main" id="{CC81D04C-7A31-2C22-490B-8C70B70E0518}"/>
              </a:ext>
            </a:extLst>
          </p:cNvPr>
          <p:cNvSpPr txBox="1">
            <a:spLocks noGrp="1"/>
          </p:cNvSpPr>
          <p:nvPr>
            <p:ph type="body" idx="4294967295"/>
          </p:nvPr>
        </p:nvSpPr>
        <p:spPr>
          <a:xfrm>
            <a:off x="6519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
        <p:nvSpPr>
          <p:cNvPr id="6" name="Text Placeholder 4">
            <a:extLst>
              <a:ext uri="{FF2B5EF4-FFF2-40B4-BE49-F238E27FC236}">
                <a16:creationId xmlns:a16="http://schemas.microsoft.com/office/drawing/2014/main" id="{FBAD01C1-BA55-7599-4A72-0300F34426AD}"/>
              </a:ext>
            </a:extLst>
          </p:cNvPr>
          <p:cNvSpPr txBox="1">
            <a:spLocks noGrp="1"/>
          </p:cNvSpPr>
          <p:nvPr>
            <p:ph type="body" idx="4294967295"/>
          </p:nvPr>
        </p:nvSpPr>
        <p:spPr>
          <a:xfrm>
            <a:off x="4881030" y="5233641"/>
            <a:ext cx="2436876" cy="276999"/>
          </a:xfrm>
        </p:spPr>
        <p:txBody>
          <a:bodyPr>
            <a:spAutoFit/>
          </a:bodyPr>
          <a:lstStyle>
            <a:lvl1pPr>
              <a:defRPr sz="1800" b="1">
                <a:solidFill>
                  <a:srgbClr val="FFFFFF"/>
                </a:solidFill>
                <a:latin typeface="Calibri" pitchFamily="34"/>
              </a:defRPr>
            </a:lvl1pPr>
          </a:lstStyle>
          <a:p>
            <a:pPr lvl="0"/>
            <a:r>
              <a:rPr lang="en-US"/>
              <a:t>Heading</a:t>
            </a:r>
          </a:p>
        </p:txBody>
      </p:sp>
      <p:sp>
        <p:nvSpPr>
          <p:cNvPr id="7" name="Text Placeholder 4">
            <a:extLst>
              <a:ext uri="{FF2B5EF4-FFF2-40B4-BE49-F238E27FC236}">
                <a16:creationId xmlns:a16="http://schemas.microsoft.com/office/drawing/2014/main" id="{19491CAE-8A48-AE6A-CF96-AEF6FEB36237}"/>
              </a:ext>
            </a:extLst>
          </p:cNvPr>
          <p:cNvSpPr txBox="1">
            <a:spLocks noGrp="1"/>
          </p:cNvSpPr>
          <p:nvPr>
            <p:ph type="body" idx="4294967295"/>
          </p:nvPr>
        </p:nvSpPr>
        <p:spPr>
          <a:xfrm>
            <a:off x="4881030" y="5620944"/>
            <a:ext cx="2400300" cy="184663"/>
          </a:xfrm>
        </p:spPr>
        <p:txBody>
          <a:bodyPr>
            <a:spAutoFit/>
          </a:bodyPr>
          <a:lstStyle>
            <a:lvl1pPr>
              <a:defRPr sz="1200">
                <a:solidFill>
                  <a:srgbClr val="FFFFFF"/>
                </a:solidFill>
                <a:latin typeface="Calibri Light" pitchFamily="34"/>
                <a:cs typeface="Calibri Light" pitchFamily="34"/>
              </a:defRPr>
            </a:lvl1pPr>
          </a:lstStyle>
          <a:p>
            <a:pPr lvl="0"/>
            <a:r>
              <a:rPr lang="en-US"/>
              <a:t>Subheading</a:t>
            </a:r>
          </a:p>
        </p:txBody>
      </p:sp>
    </p:spTree>
    <p:extLst>
      <p:ext uri="{BB962C8B-B14F-4D97-AF65-F5344CB8AC3E}">
        <p14:creationId xmlns:p14="http://schemas.microsoft.com/office/powerpoint/2010/main" val="1916261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rrow">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9ADBA3-9768-C001-4B7A-B18AC7B74DA1}"/>
              </a:ext>
            </a:extLst>
          </p:cNvPr>
          <p:cNvSpPr/>
          <p:nvPr/>
        </p:nvSpPr>
        <p:spPr>
          <a:xfrm>
            <a:off x="-14154" y="0"/>
            <a:ext cx="6022082"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Calibri" pitchFamily="34"/>
            </a:endParaRPr>
          </a:p>
        </p:txBody>
      </p:sp>
      <p:sp>
        <p:nvSpPr>
          <p:cNvPr id="3" name="Isosceles Triangle 13">
            <a:extLst>
              <a:ext uri="{FF2B5EF4-FFF2-40B4-BE49-F238E27FC236}">
                <a16:creationId xmlns:a16="http://schemas.microsoft.com/office/drawing/2014/main" id="{A890CE69-3780-DAC8-FA80-C953AF453393}"/>
              </a:ext>
            </a:extLst>
          </p:cNvPr>
          <p:cNvSpPr/>
          <p:nvPr/>
        </p:nvSpPr>
        <p:spPr>
          <a:xfrm rot="5399996" flipH="1">
            <a:off x="2855322" y="3152605"/>
            <a:ext cx="6858000" cy="552791"/>
          </a:xfrm>
          <a:custGeom>
            <a:avLst/>
            <a:gdLst>
              <a:gd name="f0" fmla="val 10800000"/>
              <a:gd name="f1" fmla="val 5400000"/>
              <a:gd name="f2" fmla="val 180"/>
              <a:gd name="f3" fmla="val w"/>
              <a:gd name="f4" fmla="val h"/>
              <a:gd name="f5" fmla="val ss"/>
              <a:gd name="f6" fmla="val 0"/>
              <a:gd name="f7" fmla="val 5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F2F2F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a:extLst>
              <a:ext uri="{FF2B5EF4-FFF2-40B4-BE49-F238E27FC236}">
                <a16:creationId xmlns:a16="http://schemas.microsoft.com/office/drawing/2014/main" id="{7D81D208-4DB0-A0C2-8085-151035E17AA0}"/>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5" name="Text Placeholder 10">
            <a:extLst>
              <a:ext uri="{FF2B5EF4-FFF2-40B4-BE49-F238E27FC236}">
                <a16:creationId xmlns:a16="http://schemas.microsoft.com/office/drawing/2014/main" id="{15DA07B5-1B87-57FF-2F02-75C4D4F52B31}"/>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pic>
        <p:nvPicPr>
          <p:cNvPr id="6" name="Picture 1">
            <a:extLst>
              <a:ext uri="{FF2B5EF4-FFF2-40B4-BE49-F238E27FC236}">
                <a16:creationId xmlns:a16="http://schemas.microsoft.com/office/drawing/2014/main" id="{1A12E8BD-4B68-55FD-F317-E28FF34058BF}"/>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42465080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ase Study 1/6">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B5CD547-4A92-9E98-266A-C32E3ECFF9D2}"/>
              </a:ext>
            </a:extLst>
          </p:cNvPr>
          <p:cNvSpPr/>
          <p:nvPr/>
        </p:nvSpPr>
        <p:spPr>
          <a:xfrm>
            <a:off x="9696453" y="0"/>
            <a:ext cx="249555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8">
            <a:extLst>
              <a:ext uri="{FF2B5EF4-FFF2-40B4-BE49-F238E27FC236}">
                <a16:creationId xmlns:a16="http://schemas.microsoft.com/office/drawing/2014/main" id="{ADCDC5F5-A6A0-DD63-0D34-C80CAFD90946}"/>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65A111C5-1D4F-F486-AE8C-954FF9189BBE}"/>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338A0B1-A93C-426C-BFF0-F31901A9B100}"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48865598-825C-DC04-7FBD-DCEA4E50E8A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3E071A6D-2A2E-647D-4C68-973F651D445B}"/>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6138960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ase Study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98FC49-09CF-EA98-8CC2-A2DAA947925F}"/>
              </a:ext>
            </a:extLst>
          </p:cNvPr>
          <p:cNvSpPr/>
          <p:nvPr/>
        </p:nvSpPr>
        <p:spPr>
          <a:xfrm>
            <a:off x="7832722" y="0"/>
            <a:ext cx="435927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8">
            <a:extLst>
              <a:ext uri="{FF2B5EF4-FFF2-40B4-BE49-F238E27FC236}">
                <a16:creationId xmlns:a16="http://schemas.microsoft.com/office/drawing/2014/main" id="{203B8945-FC02-57F3-6D5B-A44B02A5DB5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B7FED560-9071-1681-F52F-6C3AB5AA08FA}"/>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C150B6C-7F19-4665-8BFE-D06DB8A880D3}"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B7C6483B-E742-A584-74D0-A998BEE854C2}"/>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CB5260CC-9853-B08E-676A-3458A0327BE2}"/>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43381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_Shorter_Title_Half_P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85A55ED-3B96-76DA-0B90-F64088478637}"/>
              </a:ext>
            </a:extLst>
          </p:cNvPr>
          <p:cNvSpPr txBox="1">
            <a:spLocks noGrp="1"/>
          </p:cNvSpPr>
          <p:nvPr>
            <p:ph type="pic" idx="4294967295"/>
          </p:nvPr>
        </p:nvSpPr>
        <p:spPr>
          <a:xfrm>
            <a:off x="6123005" y="0"/>
            <a:ext cx="6068991" cy="6858000"/>
          </a:xfrm>
        </p:spPr>
        <p:txBody>
          <a:bodyPr/>
          <a:lstStyle>
            <a:lvl1pPr>
              <a:defRPr/>
            </a:lvl1pPr>
          </a:lstStyle>
          <a:p>
            <a:pPr lvl="0"/>
            <a:r>
              <a:rPr lang="en-US"/>
              <a:t>Click icon to add picture</a:t>
            </a:r>
          </a:p>
        </p:txBody>
      </p:sp>
      <p:sp>
        <p:nvSpPr>
          <p:cNvPr id="3" name="Text Placeholder 4">
            <a:extLst>
              <a:ext uri="{FF2B5EF4-FFF2-40B4-BE49-F238E27FC236}">
                <a16:creationId xmlns:a16="http://schemas.microsoft.com/office/drawing/2014/main" id="{EE97A8BB-4B57-8F7C-A754-F86D00C2998C}"/>
              </a:ext>
            </a:extLst>
          </p:cNvPr>
          <p:cNvSpPr txBox="1">
            <a:spLocks noGrp="1"/>
          </p:cNvSpPr>
          <p:nvPr>
            <p:ph type="body" idx="4294967295"/>
          </p:nvPr>
        </p:nvSpPr>
        <p:spPr>
          <a:xfrm>
            <a:off x="639074" y="4670398"/>
            <a:ext cx="5151217" cy="372535"/>
          </a:xfrm>
        </p:spPr>
        <p:txBody>
          <a:bodyPr>
            <a:spAutoFit/>
          </a:bodyPr>
          <a:lstStyle>
            <a:lvl1pPr>
              <a:lnSpc>
                <a:spcPct val="150000"/>
              </a:lnSpc>
              <a:spcBef>
                <a:spcPts val="0"/>
              </a:spcBef>
              <a:defRPr sz="1800">
                <a:solidFill>
                  <a:srgbClr val="000000"/>
                </a:solidFill>
                <a:latin typeface="Calibri Light" pitchFamily="34"/>
                <a:cs typeface="Calibri Light" pitchFamily="34"/>
              </a:defRPr>
            </a:lvl1pPr>
          </a:lstStyle>
          <a:p>
            <a:pPr lvl="0"/>
            <a:r>
              <a:rPr lang="en-US"/>
              <a:t>Sub-description text goes here over one or two lines</a:t>
            </a:r>
          </a:p>
        </p:txBody>
      </p:sp>
      <p:sp>
        <p:nvSpPr>
          <p:cNvPr id="4" name="Text Placeholder 4">
            <a:extLst>
              <a:ext uri="{FF2B5EF4-FFF2-40B4-BE49-F238E27FC236}">
                <a16:creationId xmlns:a16="http://schemas.microsoft.com/office/drawing/2014/main" id="{3A8C2A9A-91F1-54AC-C650-40303CFC23CE}"/>
              </a:ext>
            </a:extLst>
          </p:cNvPr>
          <p:cNvSpPr txBox="1">
            <a:spLocks noGrp="1"/>
          </p:cNvSpPr>
          <p:nvPr>
            <p:ph type="body" idx="4294967295"/>
          </p:nvPr>
        </p:nvSpPr>
        <p:spPr>
          <a:xfrm>
            <a:off x="639074" y="5393917"/>
            <a:ext cx="5185937" cy="200052"/>
          </a:xfrm>
        </p:spPr>
        <p:txBody>
          <a:bodyPr>
            <a:spAutoFit/>
          </a:bodyPr>
          <a:lstStyle>
            <a:lvl1pPr>
              <a:spcBef>
                <a:spcPts val="0"/>
              </a:spcBef>
              <a:defRPr sz="1300" b="1" spc="400">
                <a:solidFill>
                  <a:srgbClr val="0047FF"/>
                </a:solidFill>
                <a:latin typeface="Calibri" pitchFamily="34"/>
              </a:defRPr>
            </a:lvl1pPr>
          </a:lstStyle>
          <a:p>
            <a:pPr lvl="0"/>
            <a:r>
              <a:rPr lang="en-US"/>
              <a:t>DECEMBER 2022</a:t>
            </a:r>
          </a:p>
        </p:txBody>
      </p:sp>
      <p:sp>
        <p:nvSpPr>
          <p:cNvPr id="5" name="Text Placeholder 4">
            <a:extLst>
              <a:ext uri="{FF2B5EF4-FFF2-40B4-BE49-F238E27FC236}">
                <a16:creationId xmlns:a16="http://schemas.microsoft.com/office/drawing/2014/main" id="{4FEB475A-FE64-C155-E015-E16B75345159}"/>
              </a:ext>
            </a:extLst>
          </p:cNvPr>
          <p:cNvSpPr txBox="1">
            <a:spLocks noGrp="1"/>
          </p:cNvSpPr>
          <p:nvPr>
            <p:ph type="body" idx="4294967295"/>
          </p:nvPr>
        </p:nvSpPr>
        <p:spPr>
          <a:xfrm>
            <a:off x="639074" y="1653939"/>
            <a:ext cx="5139641" cy="1846658"/>
          </a:xfrm>
        </p:spPr>
        <p:txBody>
          <a:bodyPr>
            <a:spAutoFit/>
          </a:bodyPr>
          <a:lstStyle>
            <a:lvl1pPr>
              <a:spcBef>
                <a:spcPts val="0"/>
              </a:spcBef>
              <a:defRPr sz="6000">
                <a:solidFill>
                  <a:srgbClr val="000000"/>
                </a:solidFill>
                <a:latin typeface="Calibri Light" pitchFamily="34"/>
                <a:cs typeface="Calibri Light" pitchFamily="34"/>
              </a:defRPr>
            </a:lvl1pPr>
          </a:lstStyle>
          <a:p>
            <a:pPr lvl="0"/>
            <a:r>
              <a:rPr lang="en-US"/>
              <a:t>Cover with Shorter Title</a:t>
            </a:r>
          </a:p>
        </p:txBody>
      </p:sp>
      <p:pic>
        <p:nvPicPr>
          <p:cNvPr id="6" name="Picture 8">
            <a:extLst>
              <a:ext uri="{FF2B5EF4-FFF2-40B4-BE49-F238E27FC236}">
                <a16:creationId xmlns:a16="http://schemas.microsoft.com/office/drawing/2014/main" id="{B31DCDA5-71A3-CC1D-1D96-A8A44EFC51C0}"/>
              </a:ext>
            </a:extLst>
          </p:cNvPr>
          <p:cNvPicPr>
            <a:picLocks noChangeAspect="1"/>
          </p:cNvPicPr>
          <p:nvPr/>
        </p:nvPicPr>
        <p:blipFill>
          <a:blip r:embed="rId2"/>
          <a:stretch>
            <a:fillRect/>
          </a:stretch>
        </p:blipFill>
        <p:spPr>
          <a:xfrm>
            <a:off x="647696" y="716551"/>
            <a:ext cx="658002" cy="241913"/>
          </a:xfrm>
          <a:prstGeom prst="rect">
            <a:avLst/>
          </a:prstGeom>
          <a:noFill/>
          <a:ln cap="flat">
            <a:noFill/>
          </a:ln>
        </p:spPr>
      </p:pic>
    </p:spTree>
    <p:extLst>
      <p:ext uri="{BB962C8B-B14F-4D97-AF65-F5344CB8AC3E}">
        <p14:creationId xmlns:p14="http://schemas.microsoft.com/office/powerpoint/2010/main" val="7287609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ase Study 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62A48F-54DE-7092-9F4C-8A4FEB35E74D}"/>
              </a:ext>
            </a:extLst>
          </p:cNvPr>
          <p:cNvSpPr/>
          <p:nvPr/>
        </p:nvSpPr>
        <p:spPr>
          <a:xfrm flipH="1">
            <a:off x="6096003" y="0"/>
            <a:ext cx="609600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 Placeholder 10">
            <a:extLst>
              <a:ext uri="{FF2B5EF4-FFF2-40B4-BE49-F238E27FC236}">
                <a16:creationId xmlns:a16="http://schemas.microsoft.com/office/drawing/2014/main" id="{4C2C4036-853E-B7E4-8B75-A6677CFBBB75}"/>
              </a:ext>
            </a:extLst>
          </p:cNvPr>
          <p:cNvSpPr txBox="1">
            <a:spLocks noGrp="1"/>
          </p:cNvSpPr>
          <p:nvPr>
            <p:ph type="body" idx="4294967295"/>
          </p:nvPr>
        </p:nvSpPr>
        <p:spPr>
          <a:xfrm>
            <a:off x="6582024" y="802980"/>
            <a:ext cx="2213808" cy="246220"/>
          </a:xfrm>
        </p:spPr>
        <p:txBody>
          <a:bodyPr wrap="none" anchor="ctr">
            <a:spAutoFit/>
          </a:bodyPr>
          <a:lstStyle>
            <a:lvl1pPr>
              <a:spcBef>
                <a:spcPts val="0"/>
              </a:spcBef>
              <a:defRPr sz="1600" b="1" spc="100"/>
            </a:lvl1pPr>
          </a:lstStyle>
          <a:p>
            <a:pPr lvl="0"/>
            <a:r>
              <a:rPr lang="en-US"/>
              <a:t>Edit Master Text Styles</a:t>
            </a:r>
          </a:p>
        </p:txBody>
      </p:sp>
      <p:sp>
        <p:nvSpPr>
          <p:cNvPr id="4" name="Text Placeholder 10">
            <a:extLst>
              <a:ext uri="{FF2B5EF4-FFF2-40B4-BE49-F238E27FC236}">
                <a16:creationId xmlns:a16="http://schemas.microsoft.com/office/drawing/2014/main" id="{5C6C5D9E-53FF-763A-81B3-4F48C62D1033}"/>
              </a:ext>
            </a:extLst>
          </p:cNvPr>
          <p:cNvSpPr txBox="1">
            <a:spLocks noGrp="1"/>
          </p:cNvSpPr>
          <p:nvPr>
            <p:ph type="body" idx="4294967295"/>
          </p:nvPr>
        </p:nvSpPr>
        <p:spPr>
          <a:xfrm>
            <a:off x="6582015" y="3200116"/>
            <a:ext cx="2213808" cy="246220"/>
          </a:xfrm>
        </p:spPr>
        <p:txBody>
          <a:bodyPr wrap="none" anchor="ctr">
            <a:spAutoFit/>
          </a:bodyPr>
          <a:lstStyle>
            <a:lvl1pPr>
              <a:spcBef>
                <a:spcPts val="0"/>
              </a:spcBef>
              <a:defRPr sz="1600" b="1" spc="100"/>
            </a:lvl1pPr>
          </a:lstStyle>
          <a:p>
            <a:pPr lvl="0"/>
            <a:r>
              <a:rPr lang="en-US"/>
              <a:t>Edit Master Text Styles</a:t>
            </a:r>
          </a:p>
        </p:txBody>
      </p:sp>
      <p:sp>
        <p:nvSpPr>
          <p:cNvPr id="5" name="TextBox 4">
            <a:extLst>
              <a:ext uri="{FF2B5EF4-FFF2-40B4-BE49-F238E27FC236}">
                <a16:creationId xmlns:a16="http://schemas.microsoft.com/office/drawing/2014/main" id="{6D808E03-2A97-7FC4-DDA3-39558202D8E9}"/>
              </a:ext>
            </a:extLst>
          </p:cNvPr>
          <p:cNvSpPr txBox="1"/>
          <p:nvPr/>
        </p:nvSpPr>
        <p:spPr>
          <a:xfrm>
            <a:off x="951729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FFFFFF"/>
                </a:solidFill>
                <a:uFillTx/>
                <a:latin typeface="Calibri"/>
                <a:ea typeface="Calibri" pitchFamily="34"/>
                <a:cs typeface="Calibri" pitchFamily="34"/>
              </a:rPr>
              <a:t>EPAM Proprietary &amp; Confidential.</a:t>
            </a:r>
          </a:p>
        </p:txBody>
      </p:sp>
      <p:sp>
        <p:nvSpPr>
          <p:cNvPr id="6" name="Text Placeholder 3">
            <a:extLst>
              <a:ext uri="{FF2B5EF4-FFF2-40B4-BE49-F238E27FC236}">
                <a16:creationId xmlns:a16="http://schemas.microsoft.com/office/drawing/2014/main" id="{8C8A98F2-52AA-4CE7-48F6-089B621AECD3}"/>
              </a:ext>
            </a:extLst>
          </p:cNvPr>
          <p:cNvSpPr txBox="1"/>
          <p:nvPr/>
        </p:nvSpPr>
        <p:spPr>
          <a:xfrm>
            <a:off x="11341860"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9E3B8ED-E082-47CB-84D5-59A4411CDACE}" type="slidenum">
              <a:t>‹#›</a:t>
            </a:fld>
            <a:endParaRPr lang="en-US" sz="1000" b="0" i="0" u="none" strike="noStrike" kern="1200" cap="none" spc="0" baseline="0">
              <a:solidFill>
                <a:srgbClr val="FFFFFF"/>
              </a:solidFill>
              <a:uFillTx/>
              <a:latin typeface="Calibri"/>
              <a:ea typeface="Calibri" pitchFamily="34"/>
              <a:cs typeface="Calibri" pitchFamily="34"/>
            </a:endParaRPr>
          </a:p>
        </p:txBody>
      </p:sp>
      <p:sp>
        <p:nvSpPr>
          <p:cNvPr id="7" name="Title 1">
            <a:extLst>
              <a:ext uri="{FF2B5EF4-FFF2-40B4-BE49-F238E27FC236}">
                <a16:creationId xmlns:a16="http://schemas.microsoft.com/office/drawing/2014/main" id="{FFEE1296-36AD-E30F-16EB-5CB3659F7BC0}"/>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8" name="Text Placeholder 10">
            <a:extLst>
              <a:ext uri="{FF2B5EF4-FFF2-40B4-BE49-F238E27FC236}">
                <a16:creationId xmlns:a16="http://schemas.microsoft.com/office/drawing/2014/main" id="{DD8D44AD-A65B-EF4F-C5C3-A214A17F656B}"/>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7226411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ase_Study_1/2_Pictur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C7970DA-5ED9-1701-5872-35ADD8910D7A}"/>
              </a:ext>
            </a:extLst>
          </p:cNvPr>
          <p:cNvSpPr txBox="1">
            <a:spLocks noGrp="1"/>
          </p:cNvSpPr>
          <p:nvPr>
            <p:ph type="pic" idx="4294967295"/>
          </p:nvPr>
        </p:nvSpPr>
        <p:spPr>
          <a:xfrm>
            <a:off x="6096003" y="0"/>
            <a:ext cx="6096003" cy="6858000"/>
          </a:xfrm>
          <a:solidFill>
            <a:srgbClr val="F2F2F2"/>
          </a:solidFill>
        </p:spPr>
        <p:txBody>
          <a:bodyPr/>
          <a:lstStyle>
            <a:lvl1pPr>
              <a:defRPr/>
            </a:lvl1pPr>
          </a:lstStyle>
          <a:p>
            <a:pPr lvl="0"/>
            <a:r>
              <a:rPr lang="en-US"/>
              <a:t>Click icon to add picture</a:t>
            </a:r>
          </a:p>
        </p:txBody>
      </p:sp>
      <p:sp>
        <p:nvSpPr>
          <p:cNvPr id="3" name="TextBox 6">
            <a:extLst>
              <a:ext uri="{FF2B5EF4-FFF2-40B4-BE49-F238E27FC236}">
                <a16:creationId xmlns:a16="http://schemas.microsoft.com/office/drawing/2014/main" id="{6C188F4E-1C53-4344-EFA5-F82D0146C9F1}"/>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4" name="Text Placeholder 3">
            <a:extLst>
              <a:ext uri="{FF2B5EF4-FFF2-40B4-BE49-F238E27FC236}">
                <a16:creationId xmlns:a16="http://schemas.microsoft.com/office/drawing/2014/main" id="{A1BD08C3-DC8E-E402-DCF4-1C0FEABD3D84}"/>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2C0A455-ECF5-4AC5-B6D5-A42044BCB278}"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5" name="Title 1">
            <a:extLst>
              <a:ext uri="{FF2B5EF4-FFF2-40B4-BE49-F238E27FC236}">
                <a16:creationId xmlns:a16="http://schemas.microsoft.com/office/drawing/2014/main" id="{F7EF8A23-EA40-9C29-040D-9771FA94CF4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6" name="Text Placeholder 10">
            <a:extLst>
              <a:ext uri="{FF2B5EF4-FFF2-40B4-BE49-F238E27FC236}">
                <a16:creationId xmlns:a16="http://schemas.microsoft.com/office/drawing/2014/main" id="{3577425B-2A89-9C3E-1035-3774E57F3F7A}"/>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7199359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ase Study 1/2">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21F69A-2D1B-CA36-0B95-6B256F5DA1D1}"/>
              </a:ext>
            </a:extLst>
          </p:cNvPr>
          <p:cNvSpPr/>
          <p:nvPr/>
        </p:nvSpPr>
        <p:spPr>
          <a:xfrm>
            <a:off x="0" y="0"/>
            <a:ext cx="6105521"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1">
            <a:extLst>
              <a:ext uri="{FF2B5EF4-FFF2-40B4-BE49-F238E27FC236}">
                <a16:creationId xmlns:a16="http://schemas.microsoft.com/office/drawing/2014/main" id="{EF81CD81-8ACA-1DDE-1F8D-3376C793C8C3}"/>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FB6C71FF-764C-3E38-9EF6-BE42F6A12F2E}"/>
              </a:ext>
            </a:extLst>
          </p:cNvPr>
          <p:cNvSpPr txBox="1">
            <a:spLocks noGrp="1"/>
          </p:cNvSpPr>
          <p:nvPr>
            <p:ph type="title"/>
          </p:nvPr>
        </p:nvSpPr>
        <p:spPr>
          <a:xfrm>
            <a:off x="639074" y="731520"/>
            <a:ext cx="4559298" cy="457200"/>
          </a:xfrm>
        </p:spPr>
        <p:txBody>
          <a:bodyPr/>
          <a:lstStyle>
            <a:lvl1pPr>
              <a:defRPr/>
            </a:lvl1pPr>
          </a:lstStyle>
          <a:p>
            <a:pPr lvl="0"/>
            <a:r>
              <a:rPr lang="en-US"/>
              <a:t>Click to edit Master title style</a:t>
            </a:r>
          </a:p>
        </p:txBody>
      </p:sp>
      <p:sp>
        <p:nvSpPr>
          <p:cNvPr id="5" name="Text Placeholder 10">
            <a:extLst>
              <a:ext uri="{FF2B5EF4-FFF2-40B4-BE49-F238E27FC236}">
                <a16:creationId xmlns:a16="http://schemas.microsoft.com/office/drawing/2014/main" id="{1BB12F21-BB5F-1ADE-E5BA-A47A39CF0FDC}"/>
              </a:ext>
            </a:extLst>
          </p:cNvPr>
          <p:cNvSpPr txBox="1">
            <a:spLocks noGrp="1"/>
          </p:cNvSpPr>
          <p:nvPr>
            <p:ph type="body" idx="4294967295"/>
          </p:nvPr>
        </p:nvSpPr>
        <p:spPr>
          <a:xfrm>
            <a:off x="639074" y="419096"/>
            <a:ext cx="3611879" cy="225710"/>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3035364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rrow">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880E980-2365-8CFD-05CD-546B280696F7}"/>
              </a:ext>
            </a:extLst>
          </p:cNvPr>
          <p:cNvSpPr/>
          <p:nvPr/>
        </p:nvSpPr>
        <p:spPr>
          <a:xfrm>
            <a:off x="0" y="0"/>
            <a:ext cx="3429000"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Picture Placeholder 2">
            <a:extLst>
              <a:ext uri="{FF2B5EF4-FFF2-40B4-BE49-F238E27FC236}">
                <a16:creationId xmlns:a16="http://schemas.microsoft.com/office/drawing/2014/main" id="{7FCBA5CF-23D5-D482-379E-83EFBF3077D7}"/>
              </a:ext>
            </a:extLst>
          </p:cNvPr>
          <p:cNvSpPr txBox="1">
            <a:spLocks noGrp="1"/>
          </p:cNvSpPr>
          <p:nvPr>
            <p:ph type="pic" idx="4294967295"/>
          </p:nvPr>
        </p:nvSpPr>
        <p:spPr>
          <a:xfrm>
            <a:off x="3429000" y="0"/>
            <a:ext cx="8762996" cy="6858000"/>
          </a:xfrm>
        </p:spPr>
        <p:txBody>
          <a:bodyPr/>
          <a:lstStyle>
            <a:lvl1pPr>
              <a:defRPr/>
            </a:lvl1pPr>
          </a:lstStyle>
          <a:p>
            <a:pPr lvl="0"/>
            <a:r>
              <a:rPr lang="en-US"/>
              <a:t>Click icon to add picture</a:t>
            </a:r>
          </a:p>
        </p:txBody>
      </p:sp>
      <p:pic>
        <p:nvPicPr>
          <p:cNvPr id="4" name="Picture 5">
            <a:extLst>
              <a:ext uri="{FF2B5EF4-FFF2-40B4-BE49-F238E27FC236}">
                <a16:creationId xmlns:a16="http://schemas.microsoft.com/office/drawing/2014/main" id="{9D25EDE7-4823-4D82-CA39-F490BC2A5907}"/>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5" name="Title 1">
            <a:extLst>
              <a:ext uri="{FF2B5EF4-FFF2-40B4-BE49-F238E27FC236}">
                <a16:creationId xmlns:a16="http://schemas.microsoft.com/office/drawing/2014/main" id="{B64CE213-D8BF-9312-A1CF-5BACF4978838}"/>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6" name="Text Placeholder 10">
            <a:extLst>
              <a:ext uri="{FF2B5EF4-FFF2-40B4-BE49-F238E27FC236}">
                <a16:creationId xmlns:a16="http://schemas.microsoft.com/office/drawing/2014/main" id="{A3421E6B-BE9E-6751-8AF4-9FAF3FC54BD4}"/>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5526812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5259B3-51DA-090D-037C-A2374434180D}"/>
              </a:ext>
            </a:extLst>
          </p:cNvPr>
          <p:cNvSpPr/>
          <p:nvPr/>
        </p:nvSpPr>
        <p:spPr>
          <a:xfrm>
            <a:off x="0" y="0"/>
            <a:ext cx="4381503"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5">
            <a:extLst>
              <a:ext uri="{FF2B5EF4-FFF2-40B4-BE49-F238E27FC236}">
                <a16:creationId xmlns:a16="http://schemas.microsoft.com/office/drawing/2014/main" id="{920D2C08-272D-A10C-4D4A-572949EC62E9}"/>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C2252912-8C32-CEE7-9584-F6B6B2DC857E}"/>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18C94D64-738A-54BA-E528-2C73A7354229}"/>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2868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3 Picture">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F68CBD20-A973-ADF2-ECDC-5E987EC07DA1}"/>
              </a:ext>
            </a:extLst>
          </p:cNvPr>
          <p:cNvSpPr/>
          <p:nvPr/>
        </p:nvSpPr>
        <p:spPr>
          <a:xfrm>
            <a:off x="4352928" y="0"/>
            <a:ext cx="7839078"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extBox 11">
            <a:extLst>
              <a:ext uri="{FF2B5EF4-FFF2-40B4-BE49-F238E27FC236}">
                <a16:creationId xmlns:a16="http://schemas.microsoft.com/office/drawing/2014/main" id="{BD81A483-678D-DFC8-391E-955330757364}"/>
              </a:ext>
            </a:extLst>
          </p:cNvPr>
          <p:cNvSpPr txBox="1"/>
          <p:nvPr/>
        </p:nvSpPr>
        <p:spPr>
          <a:xfrm>
            <a:off x="10505870" y="6406588"/>
            <a:ext cx="939820"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00000"/>
                </a:solidFill>
                <a:uFillTx/>
                <a:latin typeface="Calibri"/>
                <a:ea typeface="Calibri" pitchFamily="34"/>
                <a:cs typeface="Calibri" pitchFamily="34"/>
              </a:rPr>
              <a:t>CONFIDENTIAL. Copyright ©</a:t>
            </a:r>
          </a:p>
        </p:txBody>
      </p:sp>
      <p:sp>
        <p:nvSpPr>
          <p:cNvPr id="4" name="Text Placeholder 3">
            <a:extLst>
              <a:ext uri="{FF2B5EF4-FFF2-40B4-BE49-F238E27FC236}">
                <a16:creationId xmlns:a16="http://schemas.microsoft.com/office/drawing/2014/main" id="{93BEA147-1213-435C-FC67-D71AF9B61053}"/>
              </a:ext>
            </a:extLst>
          </p:cNvPr>
          <p:cNvSpPr txBox="1"/>
          <p:nvPr/>
        </p:nvSpPr>
        <p:spPr>
          <a:xfrm>
            <a:off x="1149809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19DB625-DC83-4F49-A7F7-DACEBB2E09EB}" type="slidenum">
              <a:t>‹#›</a:t>
            </a:fld>
            <a:endParaRPr lang="en-US" sz="1000" b="0" i="0" u="none" strike="noStrike" kern="1200" cap="none" spc="0" baseline="0">
              <a:solidFill>
                <a:srgbClr val="000000"/>
              </a:solidFill>
              <a:uFillTx/>
              <a:latin typeface="Calibri"/>
              <a:ea typeface="Calibri" pitchFamily="34"/>
              <a:cs typeface="Calibri" pitchFamily="34"/>
            </a:endParaRPr>
          </a:p>
        </p:txBody>
      </p:sp>
      <p:sp>
        <p:nvSpPr>
          <p:cNvPr id="5" name="Picture Placeholder 2">
            <a:extLst>
              <a:ext uri="{FF2B5EF4-FFF2-40B4-BE49-F238E27FC236}">
                <a16:creationId xmlns:a16="http://schemas.microsoft.com/office/drawing/2014/main" id="{109A6F39-1C3A-FBEC-26D8-2AF52BF87A5F}"/>
              </a:ext>
            </a:extLst>
          </p:cNvPr>
          <p:cNvSpPr txBox="1">
            <a:spLocks noGrp="1"/>
          </p:cNvSpPr>
          <p:nvPr>
            <p:ph type="pic" idx="4294967295"/>
          </p:nvPr>
        </p:nvSpPr>
        <p:spPr>
          <a:xfrm>
            <a:off x="4352928" y="0"/>
            <a:ext cx="7839078" cy="6858000"/>
          </a:xfrm>
          <a:solidFill>
            <a:srgbClr val="F2F2F2"/>
          </a:solidFill>
        </p:spPr>
        <p:txBody>
          <a:bodyPr/>
          <a:lstStyle>
            <a:lvl1pPr>
              <a:defRPr/>
            </a:lvl1pPr>
          </a:lstStyle>
          <a:p>
            <a:pPr lvl="0"/>
            <a:r>
              <a:rPr lang="en-US"/>
              <a:t>Click icon to add picture</a:t>
            </a:r>
          </a:p>
        </p:txBody>
      </p:sp>
      <p:sp>
        <p:nvSpPr>
          <p:cNvPr id="6" name="Title 1">
            <a:extLst>
              <a:ext uri="{FF2B5EF4-FFF2-40B4-BE49-F238E27FC236}">
                <a16:creationId xmlns:a16="http://schemas.microsoft.com/office/drawing/2014/main" id="{A383BB94-B3CE-8E45-CDEA-67A2FFDA7F66}"/>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7" name="Text Placeholder 10">
            <a:extLst>
              <a:ext uri="{FF2B5EF4-FFF2-40B4-BE49-F238E27FC236}">
                <a16:creationId xmlns:a16="http://schemas.microsoft.com/office/drawing/2014/main" id="{12CBE98D-9DFC-1BA9-5418-A4A3C3794D1B}"/>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6777494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_Mockup_Left">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5A94363-87AE-C410-F20F-EF9B256A4509}"/>
              </a:ext>
            </a:extLst>
          </p:cNvPr>
          <p:cNvSpPr/>
          <p:nvPr/>
        </p:nvSpPr>
        <p:spPr>
          <a:xfrm>
            <a:off x="0" y="0"/>
            <a:ext cx="7143749"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pic>
        <p:nvPicPr>
          <p:cNvPr id="3" name="Picture 7">
            <a:extLst>
              <a:ext uri="{FF2B5EF4-FFF2-40B4-BE49-F238E27FC236}">
                <a16:creationId xmlns:a16="http://schemas.microsoft.com/office/drawing/2014/main" id="{26186FBD-6438-5CAA-EB35-22C61CA8A265}"/>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
        <p:nvSpPr>
          <p:cNvPr id="4" name="Title 1">
            <a:extLst>
              <a:ext uri="{FF2B5EF4-FFF2-40B4-BE49-F238E27FC236}">
                <a16:creationId xmlns:a16="http://schemas.microsoft.com/office/drawing/2014/main" id="{959F6F28-B37C-3091-9D01-75038ABBD506}"/>
              </a:ext>
            </a:extLst>
          </p:cNvPr>
          <p:cNvSpPr txBox="1">
            <a:spLocks noGrp="1"/>
          </p:cNvSpPr>
          <p:nvPr>
            <p:ph type="title"/>
          </p:nvPr>
        </p:nvSpPr>
        <p:spPr>
          <a:xfrm>
            <a:off x="639074" y="731520"/>
            <a:ext cx="2542278" cy="457200"/>
          </a:xfrm>
        </p:spPr>
        <p:txBody>
          <a:bodyPr/>
          <a:lstStyle>
            <a:lvl1pPr>
              <a:defRPr/>
            </a:lvl1pPr>
          </a:lstStyle>
          <a:p>
            <a:pPr lvl="0"/>
            <a:r>
              <a:rPr lang="en-US"/>
              <a:t>Title Goes Here</a:t>
            </a:r>
          </a:p>
        </p:txBody>
      </p:sp>
      <p:sp>
        <p:nvSpPr>
          <p:cNvPr id="5" name="Text Placeholder 10">
            <a:extLst>
              <a:ext uri="{FF2B5EF4-FFF2-40B4-BE49-F238E27FC236}">
                <a16:creationId xmlns:a16="http://schemas.microsoft.com/office/drawing/2014/main" id="{1D83A9CC-063F-A045-7F6D-FF0A49A42D74}"/>
              </a:ext>
            </a:extLst>
          </p:cNvPr>
          <p:cNvSpPr txBox="1">
            <a:spLocks noGrp="1"/>
          </p:cNvSpPr>
          <p:nvPr>
            <p:ph type="body" idx="4294967295"/>
          </p:nvPr>
        </p:nvSpPr>
        <p:spPr>
          <a:xfrm>
            <a:off x="639074" y="419096"/>
            <a:ext cx="2542278"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9699964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9D3D6-7542-DDA3-3375-1265EE82ECC9}"/>
              </a:ext>
            </a:extLst>
          </p:cNvPr>
          <p:cNvSpPr/>
          <p:nvPr/>
        </p:nvSpPr>
        <p:spPr>
          <a:xfrm>
            <a:off x="0" y="0"/>
            <a:ext cx="2489197" cy="6858000"/>
          </a:xfrm>
          <a:prstGeom prst="rect">
            <a:avLst/>
          </a:prstGeom>
          <a:solidFill>
            <a:srgbClr val="F2F2F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3" name="Title 1">
            <a:extLst>
              <a:ext uri="{FF2B5EF4-FFF2-40B4-BE49-F238E27FC236}">
                <a16:creationId xmlns:a16="http://schemas.microsoft.com/office/drawing/2014/main" id="{80B71450-C48D-181F-C81B-EB19E483E41E}"/>
              </a:ext>
            </a:extLst>
          </p:cNvPr>
          <p:cNvSpPr txBox="1">
            <a:spLocks noGrp="1"/>
          </p:cNvSpPr>
          <p:nvPr>
            <p:ph type="title"/>
          </p:nvPr>
        </p:nvSpPr>
        <p:spPr>
          <a:xfrm>
            <a:off x="4354637" y="1600200"/>
            <a:ext cx="4797427" cy="338556"/>
          </a:xfrm>
        </p:spPr>
        <p:txBody>
          <a:bodyPr>
            <a:spAutoFit/>
          </a:bodyPr>
          <a:lstStyle>
            <a:lvl1pPr>
              <a:defRPr>
                <a:latin typeface="Calibri" pitchFamily="34"/>
              </a:defRPr>
            </a:lvl1pPr>
          </a:lstStyle>
          <a:p>
            <a:pPr lvl="0"/>
            <a:r>
              <a:rPr lang="en-US"/>
              <a:t>Click to edit Master title style</a:t>
            </a:r>
          </a:p>
        </p:txBody>
      </p:sp>
      <p:sp>
        <p:nvSpPr>
          <p:cNvPr id="4" name="Text Placeholder 2">
            <a:extLst>
              <a:ext uri="{FF2B5EF4-FFF2-40B4-BE49-F238E27FC236}">
                <a16:creationId xmlns:a16="http://schemas.microsoft.com/office/drawing/2014/main" id="{C462E069-FF95-6FA4-28A5-F0B25B64C386}"/>
              </a:ext>
            </a:extLst>
          </p:cNvPr>
          <p:cNvSpPr txBox="1">
            <a:spLocks noGrp="1"/>
          </p:cNvSpPr>
          <p:nvPr>
            <p:ph type="body" idx="4294967295"/>
          </p:nvPr>
        </p:nvSpPr>
        <p:spPr>
          <a:xfrm>
            <a:off x="4354637" y="2286000"/>
            <a:ext cx="4784854" cy="3657600"/>
          </a:xfrm>
        </p:spPr>
        <p:txBody>
          <a:bodyPr/>
          <a:lstStyle>
            <a:lvl1pPr>
              <a:lnSpc>
                <a:spcPts val="2400"/>
              </a:lnSpc>
              <a:defRPr sz="1600">
                <a:solidFill>
                  <a:srgbClr val="000000"/>
                </a:solidFill>
                <a:latin typeface="Calibri Light" pitchFamily="34"/>
                <a:cs typeface="Calibri Light" pitchFamily="34"/>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5" name="Picture 7">
            <a:extLst>
              <a:ext uri="{FF2B5EF4-FFF2-40B4-BE49-F238E27FC236}">
                <a16:creationId xmlns:a16="http://schemas.microsoft.com/office/drawing/2014/main" id="{7A8BC1FF-4AFC-23C8-7BE9-BB7069FBBB9E}"/>
              </a:ext>
            </a:extLst>
          </p:cNvPr>
          <p:cNvPicPr>
            <a:picLocks noChangeAspect="1"/>
          </p:cNvPicPr>
          <p:nvPr/>
        </p:nvPicPr>
        <p:blipFill>
          <a:blip r:embed="rId2"/>
          <a:stretch>
            <a:fillRect/>
          </a:stretch>
        </p:blipFill>
        <p:spPr>
          <a:xfrm>
            <a:off x="628650" y="6413446"/>
            <a:ext cx="497433" cy="182880"/>
          </a:xfrm>
          <a:prstGeom prst="rect">
            <a:avLst/>
          </a:prstGeom>
          <a:noFill/>
          <a:ln cap="flat">
            <a:noFill/>
          </a:ln>
        </p:spPr>
      </p:pic>
    </p:spTree>
    <p:extLst>
      <p:ext uri="{BB962C8B-B14F-4D97-AF65-F5344CB8AC3E}">
        <p14:creationId xmlns:p14="http://schemas.microsoft.com/office/powerpoint/2010/main" val="2274672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2049EBDA-9109-EF81-A1A9-99881AA709D9}"/>
              </a:ext>
            </a:extLst>
          </p:cNvPr>
          <p:cNvSpPr txBox="1">
            <a:spLocks noGrp="1"/>
          </p:cNvSpPr>
          <p:nvPr>
            <p:ph type="pic" idx="4294967295"/>
          </p:nvPr>
        </p:nvSpPr>
        <p:spPr>
          <a:xfrm>
            <a:off x="0" y="0"/>
            <a:ext cx="12191996" cy="6858000"/>
          </a:xfrm>
        </p:spPr>
        <p:txBody>
          <a:bodyPr/>
          <a:lstStyle>
            <a:lvl1pPr>
              <a:defRPr/>
            </a:lvl1pPr>
          </a:lstStyle>
          <a:p>
            <a:pPr lvl="0"/>
            <a:r>
              <a:rPr lang="en-US"/>
              <a:t>Click icon to add picture</a:t>
            </a:r>
          </a:p>
        </p:txBody>
      </p:sp>
    </p:spTree>
    <p:extLst>
      <p:ext uri="{BB962C8B-B14F-4D97-AF65-F5344CB8AC3E}">
        <p14:creationId xmlns:p14="http://schemas.microsoft.com/office/powerpoint/2010/main" val="39064880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Custom Layout">
    <p:bg>
      <p:bgPr>
        <a:blipFill>
          <a:blip r:embed="rId2">
            <a:alphaModFix amt="97000"/>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A452-CEB7-59C2-EDAD-154343C1B2AD}"/>
              </a:ext>
            </a:extLst>
          </p:cNvPr>
          <p:cNvSpPr txBox="1">
            <a:spLocks noGrp="1"/>
          </p:cNvSpPr>
          <p:nvPr>
            <p:ph type="title"/>
          </p:nvPr>
        </p:nvSpPr>
        <p:spPr>
          <a:xfrm>
            <a:off x="639074" y="731520"/>
            <a:ext cx="10917926" cy="457200"/>
          </a:xfrm>
        </p:spPr>
        <p:txBody>
          <a:bodyPr/>
          <a:lstStyle>
            <a:lvl1pPr>
              <a:defRPr/>
            </a:lvl1pPr>
          </a:lstStyle>
          <a:p>
            <a:pPr lvl="0"/>
            <a:r>
              <a:rPr lang="en-US"/>
              <a:t>Title Goes Here</a:t>
            </a:r>
          </a:p>
        </p:txBody>
      </p:sp>
      <p:sp>
        <p:nvSpPr>
          <p:cNvPr id="3" name="Text Placeholder 10">
            <a:extLst>
              <a:ext uri="{FF2B5EF4-FFF2-40B4-BE49-F238E27FC236}">
                <a16:creationId xmlns:a16="http://schemas.microsoft.com/office/drawing/2014/main" id="{F24DE4E7-5D9D-6F5A-823C-6E3840096297}"/>
              </a:ext>
            </a:extLst>
          </p:cNvPr>
          <p:cNvSpPr txBox="1">
            <a:spLocks noGrp="1"/>
          </p:cNvSpPr>
          <p:nvPr>
            <p:ph type="body" idx="4294967295"/>
          </p:nvPr>
        </p:nvSpPr>
        <p:spPr>
          <a:xfrm>
            <a:off x="639074" y="419096"/>
            <a:ext cx="10917926" cy="223451"/>
          </a:xfrm>
        </p:spPr>
        <p:txBody>
          <a:bodyPr>
            <a:noAutofit/>
          </a:bodyPr>
          <a:lstStyle>
            <a:lvl1pPr>
              <a:defRPr sz="1000" b="1" cap="all" spc="300">
                <a:solidFill>
                  <a:srgbClr val="000000"/>
                </a:solidFill>
                <a:latin typeface="Calibri" pitchFamily="34"/>
              </a:defRPr>
            </a:lvl1pPr>
          </a:lstStyle>
          <a:p>
            <a:pPr lvl="0"/>
            <a:r>
              <a:rPr lang="en-US"/>
              <a:t>Click to add section title</a:t>
            </a:r>
          </a:p>
        </p:txBody>
      </p:sp>
    </p:spTree>
    <p:extLst>
      <p:ext uri="{BB962C8B-B14F-4D97-AF65-F5344CB8AC3E}">
        <p14:creationId xmlns:p14="http://schemas.microsoft.com/office/powerpoint/2010/main" val="1134802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E5886F4-0B11-3A91-9AE5-52C252B5EC90}"/>
              </a:ext>
            </a:extLst>
          </p:cNvPr>
          <p:cNvSpPr txBox="1">
            <a:spLocks noGrp="1"/>
          </p:cNvSpPr>
          <p:nvPr>
            <p:ph type="title"/>
          </p:nvPr>
        </p:nvSpPr>
        <p:spPr>
          <a:xfrm>
            <a:off x="639074" y="1350513"/>
            <a:ext cx="3594734" cy="923333"/>
          </a:xfrm>
        </p:spPr>
        <p:txBody>
          <a:bodyPr>
            <a:spAutoFit/>
          </a:bodyPr>
          <a:lstStyle>
            <a:lvl1pPr>
              <a:defRPr sz="6000" b="0">
                <a:latin typeface="Calibri" pitchFamily="34"/>
              </a:defRPr>
            </a:lvl1pPr>
          </a:lstStyle>
          <a:p>
            <a:pPr lvl="0"/>
            <a:r>
              <a:rPr lang="en-US"/>
              <a:t>Contents</a:t>
            </a:r>
          </a:p>
        </p:txBody>
      </p:sp>
      <p:sp>
        <p:nvSpPr>
          <p:cNvPr id="3" name="Text Placeholder 4">
            <a:extLst>
              <a:ext uri="{FF2B5EF4-FFF2-40B4-BE49-F238E27FC236}">
                <a16:creationId xmlns:a16="http://schemas.microsoft.com/office/drawing/2014/main" id="{AF07B145-067C-6C12-4621-1609BA366EB5}"/>
              </a:ext>
            </a:extLst>
          </p:cNvPr>
          <p:cNvSpPr txBox="1">
            <a:spLocks noGrp="1"/>
          </p:cNvSpPr>
          <p:nvPr>
            <p:ph type="body" idx="4294967295"/>
          </p:nvPr>
        </p:nvSpPr>
        <p:spPr>
          <a:xfrm>
            <a:off x="4566047" y="1542281"/>
            <a:ext cx="498924" cy="307777"/>
          </a:xfrm>
        </p:spPr>
        <p:txBody>
          <a:bodyPr>
            <a:spAutoFit/>
          </a:bodyPr>
          <a:lstStyle>
            <a:lvl1pPr algn="r">
              <a:defRPr sz="2000" b="1">
                <a:solidFill>
                  <a:srgbClr val="0047FF"/>
                </a:solidFill>
              </a:defRPr>
            </a:lvl1pPr>
          </a:lstStyle>
          <a:p>
            <a:pPr lvl="0"/>
            <a:r>
              <a:rPr lang="en-US"/>
              <a:t>01</a:t>
            </a:r>
          </a:p>
        </p:txBody>
      </p:sp>
      <p:sp>
        <p:nvSpPr>
          <p:cNvPr id="4" name="Text Placeholder 4">
            <a:extLst>
              <a:ext uri="{FF2B5EF4-FFF2-40B4-BE49-F238E27FC236}">
                <a16:creationId xmlns:a16="http://schemas.microsoft.com/office/drawing/2014/main" id="{AD51F366-AE13-578E-26BE-1258A0CF489A}"/>
              </a:ext>
            </a:extLst>
          </p:cNvPr>
          <p:cNvSpPr txBox="1">
            <a:spLocks noGrp="1"/>
          </p:cNvSpPr>
          <p:nvPr>
            <p:ph type="body" idx="4294967295"/>
          </p:nvPr>
        </p:nvSpPr>
        <p:spPr>
          <a:xfrm>
            <a:off x="4566047" y="2235351"/>
            <a:ext cx="498924" cy="307777"/>
          </a:xfrm>
        </p:spPr>
        <p:txBody>
          <a:bodyPr>
            <a:spAutoFit/>
          </a:bodyPr>
          <a:lstStyle>
            <a:lvl1pPr algn="r">
              <a:defRPr sz="2000" b="1">
                <a:solidFill>
                  <a:srgbClr val="0047FF"/>
                </a:solidFill>
              </a:defRPr>
            </a:lvl1pPr>
          </a:lstStyle>
          <a:p>
            <a:pPr lvl="0"/>
            <a:r>
              <a:rPr lang="en-US"/>
              <a:t>02</a:t>
            </a:r>
          </a:p>
        </p:txBody>
      </p:sp>
      <p:sp>
        <p:nvSpPr>
          <p:cNvPr id="5" name="Text Placeholder 4">
            <a:extLst>
              <a:ext uri="{FF2B5EF4-FFF2-40B4-BE49-F238E27FC236}">
                <a16:creationId xmlns:a16="http://schemas.microsoft.com/office/drawing/2014/main" id="{286AF154-67DD-6A30-DA47-9319FE29D2B0}"/>
              </a:ext>
            </a:extLst>
          </p:cNvPr>
          <p:cNvSpPr txBox="1">
            <a:spLocks noGrp="1"/>
          </p:cNvSpPr>
          <p:nvPr>
            <p:ph type="body" idx="4294967295"/>
          </p:nvPr>
        </p:nvSpPr>
        <p:spPr>
          <a:xfrm>
            <a:off x="4566047" y="2918261"/>
            <a:ext cx="498924" cy="307777"/>
          </a:xfrm>
        </p:spPr>
        <p:txBody>
          <a:bodyPr>
            <a:spAutoFit/>
          </a:bodyPr>
          <a:lstStyle>
            <a:lvl1pPr algn="r">
              <a:defRPr sz="2000" b="1">
                <a:solidFill>
                  <a:srgbClr val="0047FF"/>
                </a:solidFill>
              </a:defRPr>
            </a:lvl1pPr>
          </a:lstStyle>
          <a:p>
            <a:pPr lvl="0"/>
            <a:r>
              <a:rPr lang="en-US"/>
              <a:t>03</a:t>
            </a:r>
          </a:p>
        </p:txBody>
      </p:sp>
      <p:sp>
        <p:nvSpPr>
          <p:cNvPr id="6" name="Text Placeholder 4">
            <a:extLst>
              <a:ext uri="{FF2B5EF4-FFF2-40B4-BE49-F238E27FC236}">
                <a16:creationId xmlns:a16="http://schemas.microsoft.com/office/drawing/2014/main" id="{42894AA2-E012-EA25-415C-F2FBC9C56359}"/>
              </a:ext>
            </a:extLst>
          </p:cNvPr>
          <p:cNvSpPr txBox="1">
            <a:spLocks noGrp="1"/>
          </p:cNvSpPr>
          <p:nvPr>
            <p:ph type="body" idx="4294967295"/>
          </p:nvPr>
        </p:nvSpPr>
        <p:spPr>
          <a:xfrm>
            <a:off x="4566047" y="3611322"/>
            <a:ext cx="498924" cy="307777"/>
          </a:xfrm>
        </p:spPr>
        <p:txBody>
          <a:bodyPr>
            <a:spAutoFit/>
          </a:bodyPr>
          <a:lstStyle>
            <a:lvl1pPr algn="r">
              <a:defRPr sz="2000" b="1">
                <a:solidFill>
                  <a:srgbClr val="0047FF"/>
                </a:solidFill>
              </a:defRPr>
            </a:lvl1pPr>
          </a:lstStyle>
          <a:p>
            <a:pPr lvl="0"/>
            <a:r>
              <a:rPr lang="en-US"/>
              <a:t>04</a:t>
            </a:r>
          </a:p>
        </p:txBody>
      </p:sp>
      <p:sp>
        <p:nvSpPr>
          <p:cNvPr id="7" name="Text Placeholder 4">
            <a:extLst>
              <a:ext uri="{FF2B5EF4-FFF2-40B4-BE49-F238E27FC236}">
                <a16:creationId xmlns:a16="http://schemas.microsoft.com/office/drawing/2014/main" id="{3BCECD95-9EC5-6397-8007-7FD3113F99DE}"/>
              </a:ext>
            </a:extLst>
          </p:cNvPr>
          <p:cNvSpPr txBox="1">
            <a:spLocks noGrp="1"/>
          </p:cNvSpPr>
          <p:nvPr>
            <p:ph type="body" idx="4294967295"/>
          </p:nvPr>
        </p:nvSpPr>
        <p:spPr>
          <a:xfrm>
            <a:off x="4566047" y="4294232"/>
            <a:ext cx="498924" cy="307777"/>
          </a:xfrm>
        </p:spPr>
        <p:txBody>
          <a:bodyPr>
            <a:spAutoFit/>
          </a:bodyPr>
          <a:lstStyle>
            <a:lvl1pPr algn="r">
              <a:defRPr sz="2000" b="1">
                <a:solidFill>
                  <a:srgbClr val="0047FF"/>
                </a:solidFill>
              </a:defRPr>
            </a:lvl1pPr>
          </a:lstStyle>
          <a:p>
            <a:pPr lvl="0"/>
            <a:r>
              <a:rPr lang="en-US"/>
              <a:t>05</a:t>
            </a:r>
          </a:p>
        </p:txBody>
      </p:sp>
      <p:sp>
        <p:nvSpPr>
          <p:cNvPr id="8" name="Text Placeholder 4">
            <a:extLst>
              <a:ext uri="{FF2B5EF4-FFF2-40B4-BE49-F238E27FC236}">
                <a16:creationId xmlns:a16="http://schemas.microsoft.com/office/drawing/2014/main" id="{FC2245AF-B2B6-0226-41DB-0EFF169BB9BD}"/>
              </a:ext>
            </a:extLst>
          </p:cNvPr>
          <p:cNvSpPr txBox="1">
            <a:spLocks noGrp="1"/>
          </p:cNvSpPr>
          <p:nvPr>
            <p:ph type="body" idx="4294967295"/>
          </p:nvPr>
        </p:nvSpPr>
        <p:spPr>
          <a:xfrm>
            <a:off x="4566047" y="4977143"/>
            <a:ext cx="498924" cy="307777"/>
          </a:xfrm>
        </p:spPr>
        <p:txBody>
          <a:bodyPr>
            <a:spAutoFit/>
          </a:bodyPr>
          <a:lstStyle>
            <a:lvl1pPr algn="r">
              <a:defRPr sz="2000" b="1">
                <a:solidFill>
                  <a:srgbClr val="0047FF"/>
                </a:solidFill>
              </a:defRPr>
            </a:lvl1pPr>
          </a:lstStyle>
          <a:p>
            <a:pPr lvl="0"/>
            <a:r>
              <a:rPr lang="en-US"/>
              <a:t>06</a:t>
            </a:r>
          </a:p>
        </p:txBody>
      </p:sp>
      <p:sp>
        <p:nvSpPr>
          <p:cNvPr id="9" name="Text Placeholder 4">
            <a:extLst>
              <a:ext uri="{FF2B5EF4-FFF2-40B4-BE49-F238E27FC236}">
                <a16:creationId xmlns:a16="http://schemas.microsoft.com/office/drawing/2014/main" id="{2C602094-A22E-CC96-F596-0FEC6A109532}"/>
              </a:ext>
            </a:extLst>
          </p:cNvPr>
          <p:cNvSpPr txBox="1">
            <a:spLocks noGrp="1"/>
          </p:cNvSpPr>
          <p:nvPr>
            <p:ph type="body" idx="4294967295"/>
          </p:nvPr>
        </p:nvSpPr>
        <p:spPr>
          <a:xfrm>
            <a:off x="5298344" y="154228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0" name="Text Placeholder 4">
            <a:extLst>
              <a:ext uri="{FF2B5EF4-FFF2-40B4-BE49-F238E27FC236}">
                <a16:creationId xmlns:a16="http://schemas.microsoft.com/office/drawing/2014/main" id="{C7789F52-7C53-E71F-5235-6389B7F1A9F8}"/>
              </a:ext>
            </a:extLst>
          </p:cNvPr>
          <p:cNvSpPr txBox="1">
            <a:spLocks noGrp="1"/>
          </p:cNvSpPr>
          <p:nvPr>
            <p:ph type="body" idx="4294967295"/>
          </p:nvPr>
        </p:nvSpPr>
        <p:spPr>
          <a:xfrm>
            <a:off x="5298344" y="223535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1" name="Text Placeholder 4">
            <a:extLst>
              <a:ext uri="{FF2B5EF4-FFF2-40B4-BE49-F238E27FC236}">
                <a16:creationId xmlns:a16="http://schemas.microsoft.com/office/drawing/2014/main" id="{91B1E6FF-8563-6A5F-E73D-150524AC2297}"/>
              </a:ext>
            </a:extLst>
          </p:cNvPr>
          <p:cNvSpPr txBox="1">
            <a:spLocks noGrp="1"/>
          </p:cNvSpPr>
          <p:nvPr>
            <p:ph type="body" idx="4294967295"/>
          </p:nvPr>
        </p:nvSpPr>
        <p:spPr>
          <a:xfrm>
            <a:off x="5298344" y="2918261"/>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2" name="Text Placeholder 4">
            <a:extLst>
              <a:ext uri="{FF2B5EF4-FFF2-40B4-BE49-F238E27FC236}">
                <a16:creationId xmlns:a16="http://schemas.microsoft.com/office/drawing/2014/main" id="{5FDB99DA-1348-C48A-939D-4351A671A8F7}"/>
              </a:ext>
            </a:extLst>
          </p:cNvPr>
          <p:cNvSpPr txBox="1">
            <a:spLocks noGrp="1"/>
          </p:cNvSpPr>
          <p:nvPr>
            <p:ph type="body" idx="4294967295"/>
          </p:nvPr>
        </p:nvSpPr>
        <p:spPr>
          <a:xfrm>
            <a:off x="5298344" y="3611322"/>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3" name="Text Placeholder 4">
            <a:extLst>
              <a:ext uri="{FF2B5EF4-FFF2-40B4-BE49-F238E27FC236}">
                <a16:creationId xmlns:a16="http://schemas.microsoft.com/office/drawing/2014/main" id="{A324674E-38EC-6804-0271-54C3A670737D}"/>
              </a:ext>
            </a:extLst>
          </p:cNvPr>
          <p:cNvSpPr txBox="1">
            <a:spLocks noGrp="1"/>
          </p:cNvSpPr>
          <p:nvPr>
            <p:ph type="body" idx="4294967295"/>
          </p:nvPr>
        </p:nvSpPr>
        <p:spPr>
          <a:xfrm>
            <a:off x="5298344" y="4294232"/>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sp>
        <p:nvSpPr>
          <p:cNvPr id="14" name="Text Placeholder 4">
            <a:extLst>
              <a:ext uri="{FF2B5EF4-FFF2-40B4-BE49-F238E27FC236}">
                <a16:creationId xmlns:a16="http://schemas.microsoft.com/office/drawing/2014/main" id="{FBF008F4-C563-26F7-345F-6FBB9AB71202}"/>
              </a:ext>
            </a:extLst>
          </p:cNvPr>
          <p:cNvSpPr txBox="1">
            <a:spLocks noGrp="1"/>
          </p:cNvSpPr>
          <p:nvPr>
            <p:ph type="body" idx="4294967295"/>
          </p:nvPr>
        </p:nvSpPr>
        <p:spPr>
          <a:xfrm>
            <a:off x="5298344" y="4977143"/>
            <a:ext cx="6245955" cy="307777"/>
          </a:xfrm>
        </p:spPr>
        <p:txBody>
          <a:bodyPr>
            <a:spAutoFit/>
          </a:bodyPr>
          <a:lstStyle>
            <a:lvl1pPr>
              <a:defRPr sz="2000">
                <a:latin typeface="Calibri Light" pitchFamily="34"/>
                <a:cs typeface="Calibri Light" pitchFamily="34"/>
              </a:defRPr>
            </a:lvl1pPr>
          </a:lstStyle>
          <a:p>
            <a:pPr lvl="0"/>
            <a:r>
              <a:rPr lang="en-US"/>
              <a:t>Section header here</a:t>
            </a:r>
          </a:p>
        </p:txBody>
      </p:sp>
      <p:cxnSp>
        <p:nvCxnSpPr>
          <p:cNvPr id="15" name="Straight Connector 5">
            <a:extLst>
              <a:ext uri="{FF2B5EF4-FFF2-40B4-BE49-F238E27FC236}">
                <a16:creationId xmlns:a16="http://schemas.microsoft.com/office/drawing/2014/main" id="{5CDE9D93-84F9-E348-07DD-82CAFE3D2067}"/>
              </a:ext>
            </a:extLst>
          </p:cNvPr>
          <p:cNvCxnSpPr/>
          <p:nvPr/>
        </p:nvCxnSpPr>
        <p:spPr>
          <a:xfrm>
            <a:off x="4828324" y="2043583"/>
            <a:ext cx="6715976" cy="0"/>
          </a:xfrm>
          <a:prstGeom prst="straightConnector1">
            <a:avLst/>
          </a:prstGeom>
          <a:noFill/>
          <a:ln w="6345" cap="flat">
            <a:solidFill>
              <a:srgbClr val="000000"/>
            </a:solidFill>
            <a:prstDash val="solid"/>
            <a:miter/>
          </a:ln>
        </p:spPr>
      </p:cxnSp>
      <p:cxnSp>
        <p:nvCxnSpPr>
          <p:cNvPr id="16" name="Straight Connector 26">
            <a:extLst>
              <a:ext uri="{FF2B5EF4-FFF2-40B4-BE49-F238E27FC236}">
                <a16:creationId xmlns:a16="http://schemas.microsoft.com/office/drawing/2014/main" id="{5613FA10-C413-CA40-D69F-62F43F491D0B}"/>
              </a:ext>
            </a:extLst>
          </p:cNvPr>
          <p:cNvCxnSpPr/>
          <p:nvPr/>
        </p:nvCxnSpPr>
        <p:spPr>
          <a:xfrm>
            <a:off x="4828324" y="2736159"/>
            <a:ext cx="6715976" cy="0"/>
          </a:xfrm>
          <a:prstGeom prst="straightConnector1">
            <a:avLst/>
          </a:prstGeom>
          <a:noFill/>
          <a:ln w="6345" cap="flat">
            <a:solidFill>
              <a:srgbClr val="000000"/>
            </a:solidFill>
            <a:prstDash val="solid"/>
            <a:miter/>
          </a:ln>
        </p:spPr>
      </p:cxnSp>
      <p:cxnSp>
        <p:nvCxnSpPr>
          <p:cNvPr id="17" name="Straight Connector 27">
            <a:extLst>
              <a:ext uri="{FF2B5EF4-FFF2-40B4-BE49-F238E27FC236}">
                <a16:creationId xmlns:a16="http://schemas.microsoft.com/office/drawing/2014/main" id="{3064EA70-72EA-D7FD-3834-49650636AC8F}"/>
              </a:ext>
            </a:extLst>
          </p:cNvPr>
          <p:cNvCxnSpPr/>
          <p:nvPr/>
        </p:nvCxnSpPr>
        <p:spPr>
          <a:xfrm>
            <a:off x="4828324" y="3428734"/>
            <a:ext cx="6715976" cy="0"/>
          </a:xfrm>
          <a:prstGeom prst="straightConnector1">
            <a:avLst/>
          </a:prstGeom>
          <a:noFill/>
          <a:ln w="6345" cap="flat">
            <a:solidFill>
              <a:srgbClr val="000000"/>
            </a:solidFill>
            <a:prstDash val="solid"/>
            <a:miter/>
          </a:ln>
        </p:spPr>
      </p:cxnSp>
      <p:cxnSp>
        <p:nvCxnSpPr>
          <p:cNvPr id="18" name="Straight Connector 28">
            <a:extLst>
              <a:ext uri="{FF2B5EF4-FFF2-40B4-BE49-F238E27FC236}">
                <a16:creationId xmlns:a16="http://schemas.microsoft.com/office/drawing/2014/main" id="{4BF05D6F-7032-3F93-4433-2187070A622D}"/>
              </a:ext>
            </a:extLst>
          </p:cNvPr>
          <p:cNvCxnSpPr/>
          <p:nvPr/>
        </p:nvCxnSpPr>
        <p:spPr>
          <a:xfrm>
            <a:off x="4828324" y="4121310"/>
            <a:ext cx="6715976" cy="0"/>
          </a:xfrm>
          <a:prstGeom prst="straightConnector1">
            <a:avLst/>
          </a:prstGeom>
          <a:noFill/>
          <a:ln w="6345" cap="flat">
            <a:solidFill>
              <a:srgbClr val="000000"/>
            </a:solidFill>
            <a:prstDash val="solid"/>
            <a:miter/>
          </a:ln>
        </p:spPr>
      </p:cxnSp>
      <p:cxnSp>
        <p:nvCxnSpPr>
          <p:cNvPr id="19" name="Straight Connector 29">
            <a:extLst>
              <a:ext uri="{FF2B5EF4-FFF2-40B4-BE49-F238E27FC236}">
                <a16:creationId xmlns:a16="http://schemas.microsoft.com/office/drawing/2014/main" id="{62849E8C-A007-20E5-EF77-3AB30448B30E}"/>
              </a:ext>
            </a:extLst>
          </p:cNvPr>
          <p:cNvCxnSpPr/>
          <p:nvPr/>
        </p:nvCxnSpPr>
        <p:spPr>
          <a:xfrm>
            <a:off x="4828324" y="4813877"/>
            <a:ext cx="6715976" cy="0"/>
          </a:xfrm>
          <a:prstGeom prst="straightConnector1">
            <a:avLst/>
          </a:prstGeom>
          <a:noFill/>
          <a:ln w="6345" cap="flat">
            <a:solidFill>
              <a:srgbClr val="000000"/>
            </a:solidFill>
            <a:prstDash val="solid"/>
            <a:miter/>
          </a:ln>
        </p:spPr>
      </p:cxnSp>
      <p:cxnSp>
        <p:nvCxnSpPr>
          <p:cNvPr id="20" name="Straight Connector 32">
            <a:extLst>
              <a:ext uri="{FF2B5EF4-FFF2-40B4-BE49-F238E27FC236}">
                <a16:creationId xmlns:a16="http://schemas.microsoft.com/office/drawing/2014/main" id="{A15BAC42-D615-1685-6AAB-022B8648F88B}"/>
              </a:ext>
            </a:extLst>
          </p:cNvPr>
          <p:cNvCxnSpPr/>
          <p:nvPr/>
        </p:nvCxnSpPr>
        <p:spPr>
          <a:xfrm>
            <a:off x="4828324" y="5511463"/>
            <a:ext cx="6715976" cy="0"/>
          </a:xfrm>
          <a:prstGeom prst="straightConnector1">
            <a:avLst/>
          </a:prstGeom>
          <a:noFill/>
          <a:ln w="6345" cap="flat">
            <a:solidFill>
              <a:srgbClr val="FFFFFF">
                <a:alpha val="65123"/>
              </a:srgbClr>
            </a:solidFill>
            <a:prstDash val="solid"/>
            <a:miter/>
          </a:ln>
        </p:spPr>
      </p:cxnSp>
      <p:sp>
        <p:nvSpPr>
          <p:cNvPr id="21" name="TextBox 6">
            <a:extLst>
              <a:ext uri="{FF2B5EF4-FFF2-40B4-BE49-F238E27FC236}">
                <a16:creationId xmlns:a16="http://schemas.microsoft.com/office/drawing/2014/main" id="{EB6EB885-6E89-1655-15DE-E4AD4C37FF2F}"/>
              </a:ext>
            </a:extLst>
          </p:cNvPr>
          <p:cNvSpPr txBox="1"/>
          <p:nvPr/>
        </p:nvSpPr>
        <p:spPr>
          <a:xfrm>
            <a:off x="5347502" y="544013"/>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13096943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ank_you">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DF280DA-3DC4-5289-155D-33FD03591CAF}"/>
              </a:ext>
            </a:extLst>
          </p:cNvPr>
          <p:cNvSpPr txBox="1">
            <a:spLocks noGrp="1"/>
          </p:cNvSpPr>
          <p:nvPr>
            <p:ph type="body" idx="4294967295"/>
          </p:nvPr>
        </p:nvSpPr>
        <p:spPr>
          <a:xfrm>
            <a:off x="6008595" y="1585871"/>
            <a:ext cx="3827458" cy="257248"/>
          </a:xfrm>
        </p:spPr>
        <p:txBody>
          <a:bodyPr/>
          <a:lstStyle>
            <a:lvl1pPr>
              <a:defRPr sz="1600">
                <a:latin typeface="Calibri" pitchFamily="34"/>
              </a:defRPr>
            </a:lvl1pPr>
          </a:lstStyle>
          <a:p>
            <a:pPr lvl="0"/>
            <a:r>
              <a:rPr lang="en-US"/>
              <a:t>Click to edit Master text styles</a:t>
            </a:r>
          </a:p>
        </p:txBody>
      </p:sp>
      <p:sp>
        <p:nvSpPr>
          <p:cNvPr id="3" name="Text Placeholder 3">
            <a:extLst>
              <a:ext uri="{FF2B5EF4-FFF2-40B4-BE49-F238E27FC236}">
                <a16:creationId xmlns:a16="http://schemas.microsoft.com/office/drawing/2014/main" id="{9C8B34DE-8A8F-8A28-82D3-CF9E2C7020B6}"/>
              </a:ext>
            </a:extLst>
          </p:cNvPr>
          <p:cNvSpPr txBox="1">
            <a:spLocks noGrp="1"/>
          </p:cNvSpPr>
          <p:nvPr>
            <p:ph type="body" idx="4294967295"/>
          </p:nvPr>
        </p:nvSpPr>
        <p:spPr>
          <a:xfrm>
            <a:off x="6008595" y="2359060"/>
            <a:ext cx="3827458" cy="289435"/>
          </a:xfrm>
        </p:spPr>
        <p:txBody>
          <a:bodyPr/>
          <a:lstStyle>
            <a:lvl1pPr>
              <a:defRPr sz="1800" b="1">
                <a:solidFill>
                  <a:srgbClr val="0134BB"/>
                </a:solidFill>
                <a:latin typeface="Calibri" pitchFamily="34"/>
              </a:defRPr>
            </a:lvl1pPr>
          </a:lstStyle>
          <a:p>
            <a:pPr lvl="0"/>
            <a:r>
              <a:rPr lang="en-US"/>
              <a:t>Click to edit Master text styles</a:t>
            </a:r>
          </a:p>
        </p:txBody>
      </p:sp>
      <p:sp>
        <p:nvSpPr>
          <p:cNvPr id="4" name="Text Placeholder 4">
            <a:extLst>
              <a:ext uri="{FF2B5EF4-FFF2-40B4-BE49-F238E27FC236}">
                <a16:creationId xmlns:a16="http://schemas.microsoft.com/office/drawing/2014/main" id="{FBEF9E1A-0A02-C730-09E8-A6F4F3408BFC}"/>
              </a:ext>
            </a:extLst>
          </p:cNvPr>
          <p:cNvSpPr txBox="1">
            <a:spLocks noGrp="1"/>
          </p:cNvSpPr>
          <p:nvPr>
            <p:ph type="body" idx="4294967295"/>
          </p:nvPr>
        </p:nvSpPr>
        <p:spPr>
          <a:xfrm>
            <a:off x="6008595" y="2744370"/>
            <a:ext cx="3827458" cy="225125"/>
          </a:xfrm>
        </p:spPr>
        <p:txBody>
          <a:bodyPr/>
          <a:lstStyle>
            <a:lvl1pPr>
              <a:defRPr>
                <a:solidFill>
                  <a:srgbClr val="0134BB"/>
                </a:solidFill>
                <a:latin typeface="Calibri Light" pitchFamily="34"/>
                <a:cs typeface="Calibri Light" pitchFamily="34"/>
              </a:defRPr>
            </a:lvl1pPr>
          </a:lstStyle>
          <a:p>
            <a:pPr lvl="0"/>
            <a:r>
              <a:rPr lang="en-US"/>
              <a:t>Click to edit Master text styles</a:t>
            </a:r>
          </a:p>
        </p:txBody>
      </p:sp>
      <p:sp>
        <p:nvSpPr>
          <p:cNvPr id="5" name="Text Placeholder 5">
            <a:extLst>
              <a:ext uri="{FF2B5EF4-FFF2-40B4-BE49-F238E27FC236}">
                <a16:creationId xmlns:a16="http://schemas.microsoft.com/office/drawing/2014/main" id="{E5B9066A-1CC9-7238-74D2-25AECAA63738}"/>
              </a:ext>
            </a:extLst>
          </p:cNvPr>
          <p:cNvSpPr txBox="1">
            <a:spLocks noGrp="1"/>
          </p:cNvSpPr>
          <p:nvPr>
            <p:ph type="body" idx="4294967295"/>
          </p:nvPr>
        </p:nvSpPr>
        <p:spPr>
          <a:xfrm>
            <a:off x="6008595" y="3273460"/>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6" name="Text Placeholder 6">
            <a:extLst>
              <a:ext uri="{FF2B5EF4-FFF2-40B4-BE49-F238E27FC236}">
                <a16:creationId xmlns:a16="http://schemas.microsoft.com/office/drawing/2014/main" id="{29418C31-98C0-6025-84D1-102D5EDBD42F}"/>
              </a:ext>
            </a:extLst>
          </p:cNvPr>
          <p:cNvSpPr txBox="1">
            <a:spLocks noGrp="1"/>
          </p:cNvSpPr>
          <p:nvPr>
            <p:ph type="body" idx="4294967295"/>
          </p:nvPr>
        </p:nvSpPr>
        <p:spPr>
          <a:xfrm>
            <a:off x="6008595" y="3560390"/>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7" name="Text Placeholder 7">
            <a:extLst>
              <a:ext uri="{FF2B5EF4-FFF2-40B4-BE49-F238E27FC236}">
                <a16:creationId xmlns:a16="http://schemas.microsoft.com/office/drawing/2014/main" id="{54FF7DA9-7686-E8C4-2871-9F03E3802015}"/>
              </a:ext>
            </a:extLst>
          </p:cNvPr>
          <p:cNvSpPr txBox="1">
            <a:spLocks noGrp="1"/>
          </p:cNvSpPr>
          <p:nvPr>
            <p:ph type="body" idx="4294967295"/>
          </p:nvPr>
        </p:nvSpPr>
        <p:spPr>
          <a:xfrm>
            <a:off x="6008595" y="4117150"/>
            <a:ext cx="3827458" cy="1173074"/>
          </a:xfrm>
        </p:spPr>
        <p:txBody>
          <a:bodyPr/>
          <a:lstStyle>
            <a:lvl1pPr>
              <a:defRPr>
                <a:latin typeface="Calibri Light" pitchFamily="34"/>
                <a:cs typeface="Calibri Light" pitchFamily="34"/>
              </a:defRPr>
            </a:lvl1pPr>
            <a:lvl2pPr>
              <a:defRPr/>
            </a:lvl2pPr>
            <a:lvl3pPr>
              <a:defRPr/>
            </a:lvl3pPr>
            <a:lvl4pPr marR="0" lvl="3" fontAlgn="auto">
              <a:lnSpc>
                <a:spcPct val="100000"/>
              </a:lnSpc>
              <a:spcBef>
                <a:spcPts val="600"/>
              </a:spcBef>
              <a:spcAft>
                <a:spcPts val="0"/>
              </a:spcAft>
              <a:buSzPct val="100000"/>
              <a:buFont typeface="Arial" pitchFamily="34"/>
              <a:tabLst/>
              <a:defRPr lang="en-US" b="0" i="0" u="none" strike="noStrike" cap="none" spc="0" baseline="0">
                <a:solidFill>
                  <a:srgbClr val="000000"/>
                </a:solidFill>
                <a:uFillTx/>
                <a:latin typeface="Calibri"/>
                <a:ea typeface="Calibri" pitchFamily="34"/>
                <a:cs typeface="Calibri"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2">
            <a:extLst>
              <a:ext uri="{FF2B5EF4-FFF2-40B4-BE49-F238E27FC236}">
                <a16:creationId xmlns:a16="http://schemas.microsoft.com/office/drawing/2014/main" id="{4AB453BA-4017-66FD-183F-07A88B513C62}"/>
              </a:ext>
            </a:extLst>
          </p:cNvPr>
          <p:cNvSpPr txBox="1">
            <a:spLocks noGrp="1"/>
          </p:cNvSpPr>
          <p:nvPr>
            <p:ph type="title"/>
          </p:nvPr>
        </p:nvSpPr>
        <p:spPr>
          <a:xfrm>
            <a:off x="639074" y="1353878"/>
            <a:ext cx="4220138" cy="1107996"/>
          </a:xfrm>
        </p:spPr>
        <p:txBody>
          <a:bodyPr>
            <a:spAutoFit/>
          </a:bodyPr>
          <a:lstStyle>
            <a:lvl1pPr>
              <a:defRPr sz="7200" b="0">
                <a:latin typeface="Calibri" pitchFamily="34"/>
              </a:defRPr>
            </a:lvl1pPr>
          </a:lstStyle>
          <a:p>
            <a:pPr lvl="0"/>
            <a:r>
              <a:rPr lang="en-US"/>
              <a:t>Thank you!</a:t>
            </a:r>
          </a:p>
        </p:txBody>
      </p:sp>
      <p:cxnSp>
        <p:nvCxnSpPr>
          <p:cNvPr id="9" name="Straight Connector 15">
            <a:extLst>
              <a:ext uri="{FF2B5EF4-FFF2-40B4-BE49-F238E27FC236}">
                <a16:creationId xmlns:a16="http://schemas.microsoft.com/office/drawing/2014/main" id="{E9A11B9B-A8D1-E0A3-3932-378202D57FE7}"/>
              </a:ext>
            </a:extLst>
          </p:cNvPr>
          <p:cNvCxnSpPr/>
          <p:nvPr/>
        </p:nvCxnSpPr>
        <p:spPr>
          <a:xfrm>
            <a:off x="6008595" y="1981203"/>
            <a:ext cx="6248397" cy="0"/>
          </a:xfrm>
          <a:prstGeom prst="straightConnector1">
            <a:avLst/>
          </a:prstGeom>
          <a:noFill/>
          <a:ln w="6345" cap="flat">
            <a:solidFill>
              <a:srgbClr val="000000"/>
            </a:solidFill>
            <a:prstDash val="solid"/>
            <a:miter/>
          </a:ln>
        </p:spPr>
      </p:cxnSp>
    </p:spTree>
    <p:extLst>
      <p:ext uri="{BB962C8B-B14F-4D97-AF65-F5344CB8AC3E}">
        <p14:creationId xmlns:p14="http://schemas.microsoft.com/office/powerpoint/2010/main" val="341792725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ank_you_photo">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B8FDCCA-2C06-0FFC-0CA6-B9DA8E8CB8A6}"/>
              </a:ext>
            </a:extLst>
          </p:cNvPr>
          <p:cNvSpPr txBox="1">
            <a:spLocks noGrp="1"/>
          </p:cNvSpPr>
          <p:nvPr>
            <p:ph type="pic" idx="4294967295"/>
          </p:nvPr>
        </p:nvSpPr>
        <p:spPr>
          <a:xfrm>
            <a:off x="6096003" y="0"/>
            <a:ext cx="6096003" cy="6858000"/>
          </a:xfrm>
        </p:spPr>
        <p:txBody>
          <a:bodyPr/>
          <a:lstStyle>
            <a:lvl1pPr>
              <a:defRPr/>
            </a:lvl1pPr>
          </a:lstStyle>
          <a:p>
            <a:pPr lvl="0"/>
            <a:r>
              <a:rPr lang="en-US"/>
              <a:t>Click icon to add picture</a:t>
            </a:r>
          </a:p>
        </p:txBody>
      </p:sp>
      <p:sp>
        <p:nvSpPr>
          <p:cNvPr id="3" name="Title 2">
            <a:extLst>
              <a:ext uri="{FF2B5EF4-FFF2-40B4-BE49-F238E27FC236}">
                <a16:creationId xmlns:a16="http://schemas.microsoft.com/office/drawing/2014/main" id="{D87123A9-EE19-4A9A-2CCC-413D6CB3ADF4}"/>
              </a:ext>
            </a:extLst>
          </p:cNvPr>
          <p:cNvSpPr txBox="1">
            <a:spLocks noGrp="1"/>
          </p:cNvSpPr>
          <p:nvPr>
            <p:ph type="title"/>
          </p:nvPr>
        </p:nvSpPr>
        <p:spPr>
          <a:xfrm>
            <a:off x="639074" y="1035420"/>
            <a:ext cx="4648196" cy="1107996"/>
          </a:xfrm>
        </p:spPr>
        <p:txBody>
          <a:bodyPr>
            <a:spAutoFit/>
          </a:bodyPr>
          <a:lstStyle>
            <a:lvl1pPr>
              <a:defRPr sz="7200" b="0">
                <a:latin typeface="Calibri" pitchFamily="34"/>
              </a:defRPr>
            </a:lvl1pPr>
          </a:lstStyle>
          <a:p>
            <a:pPr lvl="0"/>
            <a:r>
              <a:rPr lang="en-US"/>
              <a:t>Thank you!</a:t>
            </a:r>
          </a:p>
        </p:txBody>
      </p:sp>
      <p:sp>
        <p:nvSpPr>
          <p:cNvPr id="4" name="Text Placeholder 2">
            <a:extLst>
              <a:ext uri="{FF2B5EF4-FFF2-40B4-BE49-F238E27FC236}">
                <a16:creationId xmlns:a16="http://schemas.microsoft.com/office/drawing/2014/main" id="{C09C34B3-D0C1-83D0-B7EA-66E0C9175EE0}"/>
              </a:ext>
            </a:extLst>
          </p:cNvPr>
          <p:cNvSpPr txBox="1">
            <a:spLocks noGrp="1"/>
          </p:cNvSpPr>
          <p:nvPr>
            <p:ph type="body" idx="4294967295"/>
          </p:nvPr>
        </p:nvSpPr>
        <p:spPr>
          <a:xfrm>
            <a:off x="639074" y="2540614"/>
            <a:ext cx="3827458" cy="257248"/>
          </a:xfrm>
        </p:spPr>
        <p:txBody>
          <a:bodyPr/>
          <a:lstStyle>
            <a:lvl1pPr>
              <a:defRPr sz="1600">
                <a:latin typeface="Calibri" pitchFamily="34"/>
              </a:defRPr>
            </a:lvl1pPr>
          </a:lstStyle>
          <a:p>
            <a:pPr lvl="0"/>
            <a:r>
              <a:rPr lang="en-US"/>
              <a:t>Click to edit Master text styles</a:t>
            </a:r>
          </a:p>
        </p:txBody>
      </p:sp>
      <p:sp>
        <p:nvSpPr>
          <p:cNvPr id="5" name="Text Placeholder 3">
            <a:extLst>
              <a:ext uri="{FF2B5EF4-FFF2-40B4-BE49-F238E27FC236}">
                <a16:creationId xmlns:a16="http://schemas.microsoft.com/office/drawing/2014/main" id="{2A3030F0-BB3C-D87F-F725-71028E6F739D}"/>
              </a:ext>
            </a:extLst>
          </p:cNvPr>
          <p:cNvSpPr txBox="1">
            <a:spLocks noGrp="1"/>
          </p:cNvSpPr>
          <p:nvPr>
            <p:ph type="body" idx="4294967295"/>
          </p:nvPr>
        </p:nvSpPr>
        <p:spPr>
          <a:xfrm>
            <a:off x="639074" y="3313794"/>
            <a:ext cx="3827458" cy="289435"/>
          </a:xfrm>
        </p:spPr>
        <p:txBody>
          <a:bodyPr/>
          <a:lstStyle>
            <a:lvl1pPr>
              <a:defRPr sz="1800" b="1">
                <a:solidFill>
                  <a:srgbClr val="0134BB"/>
                </a:solidFill>
                <a:latin typeface="Calibri" pitchFamily="34"/>
              </a:defRPr>
            </a:lvl1pPr>
          </a:lstStyle>
          <a:p>
            <a:pPr lvl="0"/>
            <a:r>
              <a:rPr lang="en-US"/>
              <a:t>Click to edit Master text styles</a:t>
            </a:r>
          </a:p>
        </p:txBody>
      </p:sp>
      <p:sp>
        <p:nvSpPr>
          <p:cNvPr id="6" name="Text Placeholder 4">
            <a:extLst>
              <a:ext uri="{FF2B5EF4-FFF2-40B4-BE49-F238E27FC236}">
                <a16:creationId xmlns:a16="http://schemas.microsoft.com/office/drawing/2014/main" id="{FD8DD777-64C5-8C0B-E776-CADDCD8C999D}"/>
              </a:ext>
            </a:extLst>
          </p:cNvPr>
          <p:cNvSpPr txBox="1">
            <a:spLocks noGrp="1"/>
          </p:cNvSpPr>
          <p:nvPr>
            <p:ph type="body" idx="4294967295"/>
          </p:nvPr>
        </p:nvSpPr>
        <p:spPr>
          <a:xfrm>
            <a:off x="639074" y="3672221"/>
            <a:ext cx="3827458" cy="225125"/>
          </a:xfrm>
        </p:spPr>
        <p:txBody>
          <a:bodyPr/>
          <a:lstStyle>
            <a:lvl1pPr>
              <a:defRPr>
                <a:solidFill>
                  <a:srgbClr val="0134BB"/>
                </a:solidFill>
                <a:latin typeface="Calibri Light" pitchFamily="34"/>
                <a:cs typeface="Calibri Light" pitchFamily="34"/>
              </a:defRPr>
            </a:lvl1pPr>
          </a:lstStyle>
          <a:p>
            <a:pPr lvl="0"/>
            <a:r>
              <a:rPr lang="en-US"/>
              <a:t>Click to edit Master text styles</a:t>
            </a:r>
          </a:p>
        </p:txBody>
      </p:sp>
      <p:sp>
        <p:nvSpPr>
          <p:cNvPr id="7" name="Text Placeholder 5">
            <a:extLst>
              <a:ext uri="{FF2B5EF4-FFF2-40B4-BE49-F238E27FC236}">
                <a16:creationId xmlns:a16="http://schemas.microsoft.com/office/drawing/2014/main" id="{D9FB300E-258C-B674-2687-CAC789770EA6}"/>
              </a:ext>
            </a:extLst>
          </p:cNvPr>
          <p:cNvSpPr txBox="1">
            <a:spLocks noGrp="1"/>
          </p:cNvSpPr>
          <p:nvPr>
            <p:ph type="body" idx="4294967295"/>
          </p:nvPr>
        </p:nvSpPr>
        <p:spPr>
          <a:xfrm>
            <a:off x="639074" y="4201302"/>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8" name="Text Placeholder 6">
            <a:extLst>
              <a:ext uri="{FF2B5EF4-FFF2-40B4-BE49-F238E27FC236}">
                <a16:creationId xmlns:a16="http://schemas.microsoft.com/office/drawing/2014/main" id="{05FC9599-C285-EBDE-AFB5-64FC8DB3200C}"/>
              </a:ext>
            </a:extLst>
          </p:cNvPr>
          <p:cNvSpPr txBox="1">
            <a:spLocks noGrp="1"/>
          </p:cNvSpPr>
          <p:nvPr>
            <p:ph type="body" idx="4294967295"/>
          </p:nvPr>
        </p:nvSpPr>
        <p:spPr>
          <a:xfrm>
            <a:off x="639074" y="4488231"/>
            <a:ext cx="3827458" cy="225125"/>
          </a:xfrm>
        </p:spPr>
        <p:txBody>
          <a:bodyPr/>
          <a:lstStyle>
            <a:lvl1pPr>
              <a:defRPr>
                <a:latin typeface="Calibri Light" pitchFamily="34"/>
                <a:cs typeface="Calibri Light" pitchFamily="34"/>
              </a:defRPr>
            </a:lvl1pPr>
          </a:lstStyle>
          <a:p>
            <a:pPr lvl="0"/>
            <a:r>
              <a:rPr lang="en-US"/>
              <a:t>Click to edit Master text styles</a:t>
            </a:r>
          </a:p>
        </p:txBody>
      </p:sp>
      <p:sp>
        <p:nvSpPr>
          <p:cNvPr id="9" name="Text Placeholder 7">
            <a:extLst>
              <a:ext uri="{FF2B5EF4-FFF2-40B4-BE49-F238E27FC236}">
                <a16:creationId xmlns:a16="http://schemas.microsoft.com/office/drawing/2014/main" id="{8F922D1F-FB71-B6FE-2202-D21F44311989}"/>
              </a:ext>
            </a:extLst>
          </p:cNvPr>
          <p:cNvSpPr txBox="1">
            <a:spLocks noGrp="1"/>
          </p:cNvSpPr>
          <p:nvPr>
            <p:ph type="body" idx="4294967295"/>
          </p:nvPr>
        </p:nvSpPr>
        <p:spPr>
          <a:xfrm>
            <a:off x="639074" y="4897078"/>
            <a:ext cx="3827458" cy="1173074"/>
          </a:xfrm>
        </p:spPr>
        <p:txBody>
          <a:bodyPr/>
          <a:lstStyle>
            <a:lvl1pPr>
              <a:defRPr>
                <a:latin typeface="Calibri Light" pitchFamily="34"/>
                <a:cs typeface="Calibri Light" pitchFamily="34"/>
              </a:defRPr>
            </a:lvl1pPr>
            <a:lvl2pPr>
              <a:defRPr/>
            </a:lvl2pPr>
            <a:lvl3pPr>
              <a:defRPr/>
            </a:lvl3pPr>
            <a:lvl4pPr marR="0" lvl="3" fontAlgn="auto">
              <a:lnSpc>
                <a:spcPct val="100000"/>
              </a:lnSpc>
              <a:spcBef>
                <a:spcPts val="600"/>
              </a:spcBef>
              <a:spcAft>
                <a:spcPts val="0"/>
              </a:spcAft>
              <a:buSzPct val="100000"/>
              <a:buFont typeface="Arial" pitchFamily="34"/>
              <a:tabLst/>
              <a:defRPr lang="en-US" b="0" i="0" u="none" strike="noStrike" cap="none" spc="0" baseline="0">
                <a:solidFill>
                  <a:srgbClr val="000000"/>
                </a:solidFill>
                <a:uFillTx/>
                <a:latin typeface="Calibri"/>
                <a:ea typeface="Calibri" pitchFamily="34"/>
                <a:cs typeface="Calibri" pitchFamily="34"/>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10">
            <a:extLst>
              <a:ext uri="{FF2B5EF4-FFF2-40B4-BE49-F238E27FC236}">
                <a16:creationId xmlns:a16="http://schemas.microsoft.com/office/drawing/2014/main" id="{6A570322-399B-3672-B178-721E52B6254C}"/>
              </a:ext>
            </a:extLst>
          </p:cNvPr>
          <p:cNvCxnSpPr/>
          <p:nvPr/>
        </p:nvCxnSpPr>
        <p:spPr>
          <a:xfrm>
            <a:off x="639074" y="2935937"/>
            <a:ext cx="3534339" cy="0"/>
          </a:xfrm>
          <a:prstGeom prst="straightConnector1">
            <a:avLst/>
          </a:prstGeom>
          <a:noFill/>
          <a:ln w="6345" cap="flat">
            <a:solidFill>
              <a:srgbClr val="FFFFFF">
                <a:alpha val="65123"/>
              </a:srgbClr>
            </a:solidFill>
            <a:prstDash val="solid"/>
            <a:miter/>
          </a:ln>
        </p:spPr>
      </p:cxnSp>
    </p:spTree>
    <p:extLst>
      <p:ext uri="{BB962C8B-B14F-4D97-AF65-F5344CB8AC3E}">
        <p14:creationId xmlns:p14="http://schemas.microsoft.com/office/powerpoint/2010/main" val="83409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x_Photo_+_Caption_A">
    <p:bg>
      <p:bgPr>
        <a:solidFill>
          <a:srgbClr val="FFFFFF"/>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BCC45C01-6993-1131-BB71-0E65840ECB07}"/>
              </a:ext>
            </a:extLst>
          </p:cNvPr>
          <p:cNvSpPr txBox="1">
            <a:spLocks noGrp="1"/>
          </p:cNvSpPr>
          <p:nvPr>
            <p:ph type="pic" idx="4294967295"/>
          </p:nvPr>
        </p:nvSpPr>
        <p:spPr>
          <a:xfrm>
            <a:off x="647696" y="670776"/>
            <a:ext cx="10896603" cy="5539526"/>
          </a:xfrm>
        </p:spPr>
        <p:txBody>
          <a:bodyPr/>
          <a:lstStyle>
            <a:lvl1pPr>
              <a:defRPr/>
            </a:lvl1pPr>
          </a:lstStyle>
          <a:p>
            <a:pPr lvl="0"/>
            <a:r>
              <a:rPr lang="en-US"/>
              <a:t>Click icon to add picture</a:t>
            </a:r>
          </a:p>
        </p:txBody>
      </p:sp>
      <p:sp>
        <p:nvSpPr>
          <p:cNvPr id="3" name="Rectangle 1">
            <a:extLst>
              <a:ext uri="{FF2B5EF4-FFF2-40B4-BE49-F238E27FC236}">
                <a16:creationId xmlns:a16="http://schemas.microsoft.com/office/drawing/2014/main" id="{A88DCC6E-2279-D27B-1099-16F79BCC289C}"/>
              </a:ext>
            </a:extLst>
          </p:cNvPr>
          <p:cNvSpPr/>
          <p:nvPr/>
        </p:nvSpPr>
        <p:spPr>
          <a:xfrm>
            <a:off x="0" y="2679402"/>
            <a:ext cx="4924391" cy="4178597"/>
          </a:xfrm>
          <a:prstGeom prst="rect">
            <a:avLst/>
          </a:prstGeom>
          <a:solidFill>
            <a:srgbClr val="FFFFFF"/>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4" name="Oval 7">
            <a:extLst>
              <a:ext uri="{FF2B5EF4-FFF2-40B4-BE49-F238E27FC236}">
                <a16:creationId xmlns:a16="http://schemas.microsoft.com/office/drawing/2014/main" id="{1AC203C7-D1CA-758F-589C-BE1F7E1D6764}"/>
              </a:ext>
            </a:extLst>
          </p:cNvPr>
          <p:cNvSpPr/>
          <p:nvPr/>
        </p:nvSpPr>
        <p:spPr>
          <a:xfrm>
            <a:off x="-1674906" y="5035399"/>
            <a:ext cx="3848983" cy="384898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8B97FF">
              <a:alpha val="65000"/>
            </a:srgbClr>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5" name="Text Placeholder 4">
            <a:extLst>
              <a:ext uri="{FF2B5EF4-FFF2-40B4-BE49-F238E27FC236}">
                <a16:creationId xmlns:a16="http://schemas.microsoft.com/office/drawing/2014/main" id="{7AB9F06B-2C5A-A55F-1C72-7423A06763B2}"/>
              </a:ext>
            </a:extLst>
          </p:cNvPr>
          <p:cNvSpPr txBox="1">
            <a:spLocks noGrp="1"/>
          </p:cNvSpPr>
          <p:nvPr>
            <p:ph type="body" idx="4294967295"/>
          </p:nvPr>
        </p:nvSpPr>
        <p:spPr>
          <a:xfrm>
            <a:off x="647696" y="3809006"/>
            <a:ext cx="3722284" cy="1169554"/>
          </a:xfrm>
        </p:spPr>
        <p:txBody>
          <a:bodyPr>
            <a:spAutoFit/>
          </a:bodyPr>
          <a:lstStyle>
            <a:lvl1pPr>
              <a:spcBef>
                <a:spcPts val="0"/>
              </a:spcBef>
              <a:defRPr sz="3800">
                <a:solidFill>
                  <a:srgbClr val="000000"/>
                </a:solidFill>
                <a:latin typeface="Calibri Light" pitchFamily="34"/>
                <a:cs typeface="Calibri Light" pitchFamily="34"/>
              </a:defRPr>
            </a:lvl1pPr>
          </a:lstStyle>
          <a:p>
            <a:pPr lvl="0"/>
            <a:r>
              <a:rPr lang="en-US"/>
              <a:t>Caption with two or more lines</a:t>
            </a:r>
          </a:p>
        </p:txBody>
      </p:sp>
      <p:sp>
        <p:nvSpPr>
          <p:cNvPr id="6" name="Text Placeholder 4">
            <a:extLst>
              <a:ext uri="{FF2B5EF4-FFF2-40B4-BE49-F238E27FC236}">
                <a16:creationId xmlns:a16="http://schemas.microsoft.com/office/drawing/2014/main" id="{5B43176B-AF2C-A10D-6CB2-B392EBDF4D1A}"/>
              </a:ext>
            </a:extLst>
          </p:cNvPr>
          <p:cNvSpPr txBox="1">
            <a:spLocks noGrp="1"/>
          </p:cNvSpPr>
          <p:nvPr>
            <p:ph type="body" idx="4294967295"/>
          </p:nvPr>
        </p:nvSpPr>
        <p:spPr>
          <a:xfrm>
            <a:off x="647696" y="3429000"/>
            <a:ext cx="3732909" cy="184663"/>
          </a:xfrm>
        </p:spPr>
        <p:txBody>
          <a:bodyPr>
            <a:spAutoFit/>
          </a:bodyPr>
          <a:lstStyle>
            <a:lvl1pPr>
              <a:spcBef>
                <a:spcPts val="0"/>
              </a:spcBef>
              <a:defRPr sz="1200" b="1" spc="300">
                <a:solidFill>
                  <a:srgbClr val="000000"/>
                </a:solidFill>
                <a:latin typeface="Calibri Bold"/>
                <a:cs typeface="Calibri Light" pitchFamily="34"/>
              </a:defRPr>
            </a:lvl1pPr>
          </a:lstStyle>
          <a:p>
            <a:pPr lvl="0"/>
            <a:r>
              <a:rPr lang="en-US"/>
              <a:t>PREHEADER</a:t>
            </a:r>
          </a:p>
        </p:txBody>
      </p:sp>
      <p:sp>
        <p:nvSpPr>
          <p:cNvPr id="7" name="Text Placeholder 4">
            <a:extLst>
              <a:ext uri="{FF2B5EF4-FFF2-40B4-BE49-F238E27FC236}">
                <a16:creationId xmlns:a16="http://schemas.microsoft.com/office/drawing/2014/main" id="{437D0448-11ED-30EE-F1AD-19C65E83DCFA}"/>
              </a:ext>
            </a:extLst>
          </p:cNvPr>
          <p:cNvSpPr txBox="1">
            <a:spLocks noGrp="1"/>
          </p:cNvSpPr>
          <p:nvPr>
            <p:ph type="body" idx="4294967295"/>
          </p:nvPr>
        </p:nvSpPr>
        <p:spPr>
          <a:xfrm>
            <a:off x="647696" y="5438000"/>
            <a:ext cx="3690381" cy="276999"/>
          </a:xfrm>
        </p:spPr>
        <p:txBody>
          <a:bodyPr>
            <a:spAutoFit/>
          </a:bodyPr>
          <a:lstStyle>
            <a:lvl1pPr>
              <a:spcBef>
                <a:spcPts val="0"/>
              </a:spcBef>
              <a:defRPr sz="1800">
                <a:solidFill>
                  <a:srgbClr val="000000"/>
                </a:solidFill>
                <a:latin typeface="Calibri Light" pitchFamily="34"/>
                <a:cs typeface="Calibri Light" pitchFamily="34"/>
              </a:defRPr>
            </a:lvl1pPr>
          </a:lstStyle>
          <a:p>
            <a:pPr lvl="0"/>
            <a:r>
              <a:rPr lang="en-US"/>
              <a:t>Sub-description text goes here</a:t>
            </a:r>
          </a:p>
        </p:txBody>
      </p:sp>
      <p:sp>
        <p:nvSpPr>
          <p:cNvPr id="8" name="TextBox 3">
            <a:extLst>
              <a:ext uri="{FF2B5EF4-FFF2-40B4-BE49-F238E27FC236}">
                <a16:creationId xmlns:a16="http://schemas.microsoft.com/office/drawing/2014/main" id="{77E11D0F-4519-91AA-2FD4-59DC939BD24A}"/>
              </a:ext>
            </a:extLst>
          </p:cNvPr>
          <p:cNvSpPr txBox="1"/>
          <p:nvPr/>
        </p:nvSpPr>
        <p:spPr>
          <a:xfrm>
            <a:off x="2271717" y="-857250"/>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pic>
        <p:nvPicPr>
          <p:cNvPr id="9" name="Picture 5">
            <a:extLst>
              <a:ext uri="{FF2B5EF4-FFF2-40B4-BE49-F238E27FC236}">
                <a16:creationId xmlns:a16="http://schemas.microsoft.com/office/drawing/2014/main" id="{CF5A792D-6811-A3A3-1F0B-63EDBC253D23}"/>
              </a:ext>
            </a:extLst>
          </p:cNvPr>
          <p:cNvPicPr>
            <a:picLocks noChangeAspect="1"/>
          </p:cNvPicPr>
          <p:nvPr/>
        </p:nvPicPr>
        <p:blipFill>
          <a:blip r:embed="rId2"/>
          <a:stretch>
            <a:fillRect/>
          </a:stretch>
        </p:blipFill>
        <p:spPr>
          <a:xfrm>
            <a:off x="647696" y="237003"/>
            <a:ext cx="495303" cy="182093"/>
          </a:xfrm>
          <a:prstGeom prst="rect">
            <a:avLst/>
          </a:prstGeom>
          <a:noFill/>
          <a:ln cap="flat">
            <a:noFill/>
          </a:ln>
        </p:spPr>
      </p:pic>
      <p:sp>
        <p:nvSpPr>
          <p:cNvPr id="10" name="TextBox 8">
            <a:extLst>
              <a:ext uri="{FF2B5EF4-FFF2-40B4-BE49-F238E27FC236}">
                <a16:creationId xmlns:a16="http://schemas.microsoft.com/office/drawing/2014/main" id="{5B8FF211-F45F-7B69-8C39-508DD10698BE}"/>
              </a:ext>
            </a:extLst>
          </p:cNvPr>
          <p:cNvSpPr txBox="1"/>
          <p:nvPr/>
        </p:nvSpPr>
        <p:spPr>
          <a:xfrm>
            <a:off x="-914400" y="2743200"/>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spTree>
    <p:extLst>
      <p:ext uri="{BB962C8B-B14F-4D97-AF65-F5344CB8AC3E}">
        <p14:creationId xmlns:p14="http://schemas.microsoft.com/office/powerpoint/2010/main" val="1974742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B8B652A-FF93-0679-2CEA-5493AAE2DCC3}"/>
              </a:ext>
            </a:extLst>
          </p:cNvPr>
          <p:cNvSpPr txBox="1">
            <a:spLocks noGrp="1"/>
          </p:cNvSpPr>
          <p:nvPr>
            <p:ph type="title"/>
          </p:nvPr>
        </p:nvSpPr>
        <p:spPr>
          <a:xfrm>
            <a:off x="639074" y="1353878"/>
            <a:ext cx="3475725" cy="923333"/>
          </a:xfrm>
        </p:spPr>
        <p:txBody>
          <a:bodyPr>
            <a:spAutoFit/>
          </a:bodyPr>
          <a:lstStyle>
            <a:lvl1pPr>
              <a:defRPr sz="6000" b="0">
                <a:latin typeface="Calibri" pitchFamily="34"/>
              </a:defRPr>
            </a:lvl1pPr>
          </a:lstStyle>
          <a:p>
            <a:pPr lvl="0"/>
            <a:r>
              <a:rPr lang="en-US"/>
              <a:t>Agenda</a:t>
            </a:r>
          </a:p>
        </p:txBody>
      </p:sp>
      <p:cxnSp>
        <p:nvCxnSpPr>
          <p:cNvPr id="3" name="Straight Connector 28">
            <a:extLst>
              <a:ext uri="{FF2B5EF4-FFF2-40B4-BE49-F238E27FC236}">
                <a16:creationId xmlns:a16="http://schemas.microsoft.com/office/drawing/2014/main" id="{7D350EBA-51DD-E3E4-172A-DFE237C309B0}"/>
              </a:ext>
            </a:extLst>
          </p:cNvPr>
          <p:cNvCxnSpPr/>
          <p:nvPr/>
        </p:nvCxnSpPr>
        <p:spPr>
          <a:xfrm>
            <a:off x="4597091" y="4127674"/>
            <a:ext cx="6949440" cy="0"/>
          </a:xfrm>
          <a:prstGeom prst="straightConnector1">
            <a:avLst/>
          </a:prstGeom>
          <a:noFill/>
          <a:ln w="6345" cap="flat">
            <a:solidFill>
              <a:srgbClr val="000000"/>
            </a:solidFill>
            <a:prstDash val="solid"/>
            <a:miter/>
          </a:ln>
        </p:spPr>
      </p:cxnSp>
      <p:cxnSp>
        <p:nvCxnSpPr>
          <p:cNvPr id="4" name="Straight Connector 29">
            <a:extLst>
              <a:ext uri="{FF2B5EF4-FFF2-40B4-BE49-F238E27FC236}">
                <a16:creationId xmlns:a16="http://schemas.microsoft.com/office/drawing/2014/main" id="{E51403A4-C579-9AC9-FABD-6A5D84429AEE}"/>
              </a:ext>
            </a:extLst>
          </p:cNvPr>
          <p:cNvCxnSpPr/>
          <p:nvPr/>
        </p:nvCxnSpPr>
        <p:spPr>
          <a:xfrm>
            <a:off x="4597091" y="4821256"/>
            <a:ext cx="6949440" cy="0"/>
          </a:xfrm>
          <a:prstGeom prst="straightConnector1">
            <a:avLst/>
          </a:prstGeom>
          <a:noFill/>
          <a:ln w="6345" cap="flat">
            <a:solidFill>
              <a:srgbClr val="000000"/>
            </a:solidFill>
            <a:prstDash val="solid"/>
            <a:miter/>
          </a:ln>
        </p:spPr>
      </p:cxnSp>
      <p:cxnSp>
        <p:nvCxnSpPr>
          <p:cNvPr id="5" name="Straight Connector 32">
            <a:extLst>
              <a:ext uri="{FF2B5EF4-FFF2-40B4-BE49-F238E27FC236}">
                <a16:creationId xmlns:a16="http://schemas.microsoft.com/office/drawing/2014/main" id="{EAA26B04-6067-E473-BB32-BE50EE6E41C8}"/>
              </a:ext>
            </a:extLst>
          </p:cNvPr>
          <p:cNvCxnSpPr/>
          <p:nvPr/>
        </p:nvCxnSpPr>
        <p:spPr>
          <a:xfrm>
            <a:off x="4597091" y="5514828"/>
            <a:ext cx="6949440" cy="0"/>
          </a:xfrm>
          <a:prstGeom prst="straightConnector1">
            <a:avLst/>
          </a:prstGeom>
          <a:noFill/>
          <a:ln w="6345" cap="flat">
            <a:solidFill>
              <a:srgbClr val="FFFFFF">
                <a:alpha val="65123"/>
              </a:srgbClr>
            </a:solidFill>
            <a:prstDash val="solid"/>
            <a:miter/>
          </a:ln>
        </p:spPr>
      </p:cxnSp>
      <p:cxnSp>
        <p:nvCxnSpPr>
          <p:cNvPr id="6" name="Straight Connector 10">
            <a:extLst>
              <a:ext uri="{FF2B5EF4-FFF2-40B4-BE49-F238E27FC236}">
                <a16:creationId xmlns:a16="http://schemas.microsoft.com/office/drawing/2014/main" id="{5846E4F4-2EC6-DC44-87A7-A2222C86A85C}"/>
              </a:ext>
            </a:extLst>
          </p:cNvPr>
          <p:cNvCxnSpPr/>
          <p:nvPr/>
        </p:nvCxnSpPr>
        <p:spPr>
          <a:xfrm>
            <a:off x="4597091" y="3434102"/>
            <a:ext cx="6949440" cy="0"/>
          </a:xfrm>
          <a:prstGeom prst="straightConnector1">
            <a:avLst/>
          </a:prstGeom>
          <a:noFill/>
          <a:ln w="6345" cap="flat">
            <a:solidFill>
              <a:srgbClr val="000000"/>
            </a:solidFill>
            <a:prstDash val="solid"/>
            <a:miter/>
          </a:ln>
        </p:spPr>
      </p:cxnSp>
      <p:sp>
        <p:nvSpPr>
          <p:cNvPr id="7" name="Text Placeholder 4">
            <a:extLst>
              <a:ext uri="{FF2B5EF4-FFF2-40B4-BE49-F238E27FC236}">
                <a16:creationId xmlns:a16="http://schemas.microsoft.com/office/drawing/2014/main" id="{A304894D-ADE4-D497-E15E-5A2DFD8CAE5B}"/>
              </a:ext>
            </a:extLst>
          </p:cNvPr>
          <p:cNvSpPr txBox="1">
            <a:spLocks noGrp="1"/>
          </p:cNvSpPr>
          <p:nvPr>
            <p:ph type="body" idx="4294967295"/>
          </p:nvPr>
        </p:nvSpPr>
        <p:spPr>
          <a:xfrm>
            <a:off x="4114800" y="1544421"/>
            <a:ext cx="1866903" cy="307777"/>
          </a:xfrm>
        </p:spPr>
        <p:txBody>
          <a:bodyPr>
            <a:spAutoFit/>
          </a:bodyPr>
          <a:lstStyle>
            <a:lvl1pPr algn="r">
              <a:defRPr sz="2000" b="1">
                <a:solidFill>
                  <a:srgbClr val="0047FF"/>
                </a:solidFill>
              </a:defRPr>
            </a:lvl1pPr>
          </a:lstStyle>
          <a:p>
            <a:pPr lvl="0"/>
            <a:r>
              <a:rPr lang="en-US"/>
              <a:t>00:00 – 00:00</a:t>
            </a:r>
          </a:p>
        </p:txBody>
      </p:sp>
      <p:sp>
        <p:nvSpPr>
          <p:cNvPr id="8" name="Text Placeholder 4">
            <a:extLst>
              <a:ext uri="{FF2B5EF4-FFF2-40B4-BE49-F238E27FC236}">
                <a16:creationId xmlns:a16="http://schemas.microsoft.com/office/drawing/2014/main" id="{E722C4EF-A677-1584-3F69-E2118D75CFAB}"/>
              </a:ext>
            </a:extLst>
          </p:cNvPr>
          <p:cNvSpPr txBox="1">
            <a:spLocks noGrp="1"/>
          </p:cNvSpPr>
          <p:nvPr>
            <p:ph type="body" idx="4294967295"/>
          </p:nvPr>
        </p:nvSpPr>
        <p:spPr>
          <a:xfrm>
            <a:off x="6248396" y="1544421"/>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9" name="Text Placeholder 4">
            <a:extLst>
              <a:ext uri="{FF2B5EF4-FFF2-40B4-BE49-F238E27FC236}">
                <a16:creationId xmlns:a16="http://schemas.microsoft.com/office/drawing/2014/main" id="{D814D669-40EC-25ED-4722-34788495E73B}"/>
              </a:ext>
            </a:extLst>
          </p:cNvPr>
          <p:cNvSpPr txBox="1">
            <a:spLocks noGrp="1"/>
          </p:cNvSpPr>
          <p:nvPr>
            <p:ph type="body" idx="4294967295"/>
          </p:nvPr>
        </p:nvSpPr>
        <p:spPr>
          <a:xfrm>
            <a:off x="4114800" y="2237966"/>
            <a:ext cx="1866903" cy="307777"/>
          </a:xfrm>
        </p:spPr>
        <p:txBody>
          <a:bodyPr>
            <a:spAutoFit/>
          </a:bodyPr>
          <a:lstStyle>
            <a:lvl1pPr algn="r">
              <a:defRPr sz="2000" b="1">
                <a:solidFill>
                  <a:srgbClr val="0047FF"/>
                </a:solidFill>
              </a:defRPr>
            </a:lvl1pPr>
          </a:lstStyle>
          <a:p>
            <a:pPr lvl="0"/>
            <a:r>
              <a:rPr lang="en-US"/>
              <a:t>00:00 – 00:00</a:t>
            </a:r>
          </a:p>
        </p:txBody>
      </p:sp>
      <p:sp>
        <p:nvSpPr>
          <p:cNvPr id="10" name="Text Placeholder 4">
            <a:extLst>
              <a:ext uri="{FF2B5EF4-FFF2-40B4-BE49-F238E27FC236}">
                <a16:creationId xmlns:a16="http://schemas.microsoft.com/office/drawing/2014/main" id="{C1F70C74-079C-0CBB-D977-D714A4D6757C}"/>
              </a:ext>
            </a:extLst>
          </p:cNvPr>
          <p:cNvSpPr txBox="1">
            <a:spLocks noGrp="1"/>
          </p:cNvSpPr>
          <p:nvPr>
            <p:ph type="body" idx="4294967295"/>
          </p:nvPr>
        </p:nvSpPr>
        <p:spPr>
          <a:xfrm>
            <a:off x="6248396" y="2237966"/>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1" name="Text Placeholder 4">
            <a:extLst>
              <a:ext uri="{FF2B5EF4-FFF2-40B4-BE49-F238E27FC236}">
                <a16:creationId xmlns:a16="http://schemas.microsoft.com/office/drawing/2014/main" id="{B88ED19A-55F5-FF83-5641-D35774247798}"/>
              </a:ext>
            </a:extLst>
          </p:cNvPr>
          <p:cNvSpPr txBox="1">
            <a:spLocks noGrp="1"/>
          </p:cNvSpPr>
          <p:nvPr>
            <p:ph type="body" idx="4294967295"/>
          </p:nvPr>
        </p:nvSpPr>
        <p:spPr>
          <a:xfrm>
            <a:off x="4114800" y="2931511"/>
            <a:ext cx="1866903" cy="307777"/>
          </a:xfrm>
        </p:spPr>
        <p:txBody>
          <a:bodyPr>
            <a:spAutoFit/>
          </a:bodyPr>
          <a:lstStyle>
            <a:lvl1pPr algn="r">
              <a:defRPr sz="2000" b="1">
                <a:solidFill>
                  <a:srgbClr val="0047FF"/>
                </a:solidFill>
              </a:defRPr>
            </a:lvl1pPr>
          </a:lstStyle>
          <a:p>
            <a:pPr lvl="0"/>
            <a:r>
              <a:rPr lang="en-US"/>
              <a:t>00:00 – 00:00</a:t>
            </a:r>
          </a:p>
        </p:txBody>
      </p:sp>
      <p:sp>
        <p:nvSpPr>
          <p:cNvPr id="12" name="Text Placeholder 4">
            <a:extLst>
              <a:ext uri="{FF2B5EF4-FFF2-40B4-BE49-F238E27FC236}">
                <a16:creationId xmlns:a16="http://schemas.microsoft.com/office/drawing/2014/main" id="{94D66545-32FD-62EF-35A4-22AF84A080C3}"/>
              </a:ext>
            </a:extLst>
          </p:cNvPr>
          <p:cNvSpPr txBox="1">
            <a:spLocks noGrp="1"/>
          </p:cNvSpPr>
          <p:nvPr>
            <p:ph type="body" idx="4294967295"/>
          </p:nvPr>
        </p:nvSpPr>
        <p:spPr>
          <a:xfrm>
            <a:off x="6248396" y="2931511"/>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3" name="Text Placeholder 4">
            <a:extLst>
              <a:ext uri="{FF2B5EF4-FFF2-40B4-BE49-F238E27FC236}">
                <a16:creationId xmlns:a16="http://schemas.microsoft.com/office/drawing/2014/main" id="{B9F1963B-4586-9205-7A24-AC5A57565862}"/>
              </a:ext>
            </a:extLst>
          </p:cNvPr>
          <p:cNvSpPr txBox="1">
            <a:spLocks noGrp="1"/>
          </p:cNvSpPr>
          <p:nvPr>
            <p:ph type="body" idx="4294967295"/>
          </p:nvPr>
        </p:nvSpPr>
        <p:spPr>
          <a:xfrm>
            <a:off x="4114800" y="3625065"/>
            <a:ext cx="1866903" cy="307777"/>
          </a:xfrm>
        </p:spPr>
        <p:txBody>
          <a:bodyPr>
            <a:spAutoFit/>
          </a:bodyPr>
          <a:lstStyle>
            <a:lvl1pPr algn="r">
              <a:defRPr sz="2000" b="1">
                <a:solidFill>
                  <a:srgbClr val="0047FF"/>
                </a:solidFill>
              </a:defRPr>
            </a:lvl1pPr>
          </a:lstStyle>
          <a:p>
            <a:pPr lvl="0"/>
            <a:r>
              <a:rPr lang="en-US"/>
              <a:t>00:00 – 00:00</a:t>
            </a:r>
          </a:p>
        </p:txBody>
      </p:sp>
      <p:sp>
        <p:nvSpPr>
          <p:cNvPr id="14" name="Text Placeholder 4">
            <a:extLst>
              <a:ext uri="{FF2B5EF4-FFF2-40B4-BE49-F238E27FC236}">
                <a16:creationId xmlns:a16="http://schemas.microsoft.com/office/drawing/2014/main" id="{93FD98B7-EC01-A532-890B-36B8BE78E3EC}"/>
              </a:ext>
            </a:extLst>
          </p:cNvPr>
          <p:cNvSpPr txBox="1">
            <a:spLocks noGrp="1"/>
          </p:cNvSpPr>
          <p:nvPr>
            <p:ph type="body" idx="4294967295"/>
          </p:nvPr>
        </p:nvSpPr>
        <p:spPr>
          <a:xfrm>
            <a:off x="6248396" y="3625065"/>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5" name="Text Placeholder 4">
            <a:extLst>
              <a:ext uri="{FF2B5EF4-FFF2-40B4-BE49-F238E27FC236}">
                <a16:creationId xmlns:a16="http://schemas.microsoft.com/office/drawing/2014/main" id="{15C4E610-C96E-B6F2-9ED5-804652A6555A}"/>
              </a:ext>
            </a:extLst>
          </p:cNvPr>
          <p:cNvSpPr txBox="1">
            <a:spLocks noGrp="1"/>
          </p:cNvSpPr>
          <p:nvPr>
            <p:ph type="body" idx="4294967295"/>
          </p:nvPr>
        </p:nvSpPr>
        <p:spPr>
          <a:xfrm>
            <a:off x="4114800" y="4318610"/>
            <a:ext cx="1866903" cy="307777"/>
          </a:xfrm>
        </p:spPr>
        <p:txBody>
          <a:bodyPr>
            <a:spAutoFit/>
          </a:bodyPr>
          <a:lstStyle>
            <a:lvl1pPr algn="r">
              <a:defRPr sz="2000" b="1">
                <a:solidFill>
                  <a:srgbClr val="0047FF"/>
                </a:solidFill>
              </a:defRPr>
            </a:lvl1pPr>
          </a:lstStyle>
          <a:p>
            <a:pPr lvl="0"/>
            <a:r>
              <a:rPr lang="en-US"/>
              <a:t>00:00 – 00:00</a:t>
            </a:r>
          </a:p>
        </p:txBody>
      </p:sp>
      <p:sp>
        <p:nvSpPr>
          <p:cNvPr id="16" name="Text Placeholder 4">
            <a:extLst>
              <a:ext uri="{FF2B5EF4-FFF2-40B4-BE49-F238E27FC236}">
                <a16:creationId xmlns:a16="http://schemas.microsoft.com/office/drawing/2014/main" id="{274E1740-90E5-A4A8-B88C-A1036398D00E}"/>
              </a:ext>
            </a:extLst>
          </p:cNvPr>
          <p:cNvSpPr txBox="1">
            <a:spLocks noGrp="1"/>
          </p:cNvSpPr>
          <p:nvPr>
            <p:ph type="body" idx="4294967295"/>
          </p:nvPr>
        </p:nvSpPr>
        <p:spPr>
          <a:xfrm>
            <a:off x="6248396" y="4318610"/>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sp>
        <p:nvSpPr>
          <p:cNvPr id="17" name="Text Placeholder 4">
            <a:extLst>
              <a:ext uri="{FF2B5EF4-FFF2-40B4-BE49-F238E27FC236}">
                <a16:creationId xmlns:a16="http://schemas.microsoft.com/office/drawing/2014/main" id="{01F988F9-1759-B66B-F605-0490B714560C}"/>
              </a:ext>
            </a:extLst>
          </p:cNvPr>
          <p:cNvSpPr txBox="1">
            <a:spLocks noGrp="1"/>
          </p:cNvSpPr>
          <p:nvPr>
            <p:ph type="body" idx="4294967295"/>
          </p:nvPr>
        </p:nvSpPr>
        <p:spPr>
          <a:xfrm>
            <a:off x="4114800" y="5012155"/>
            <a:ext cx="1866903" cy="307777"/>
          </a:xfrm>
        </p:spPr>
        <p:txBody>
          <a:bodyPr>
            <a:spAutoFit/>
          </a:bodyPr>
          <a:lstStyle>
            <a:lvl1pPr algn="r">
              <a:defRPr sz="2000" b="1">
                <a:solidFill>
                  <a:srgbClr val="0047FF"/>
                </a:solidFill>
              </a:defRPr>
            </a:lvl1pPr>
          </a:lstStyle>
          <a:p>
            <a:pPr lvl="0"/>
            <a:r>
              <a:rPr lang="en-US"/>
              <a:t>00:00 – 00:00</a:t>
            </a:r>
          </a:p>
        </p:txBody>
      </p:sp>
      <p:sp>
        <p:nvSpPr>
          <p:cNvPr id="18" name="Text Placeholder 4">
            <a:extLst>
              <a:ext uri="{FF2B5EF4-FFF2-40B4-BE49-F238E27FC236}">
                <a16:creationId xmlns:a16="http://schemas.microsoft.com/office/drawing/2014/main" id="{2AB71ECF-0B76-4336-DDB2-5C875D580B14}"/>
              </a:ext>
            </a:extLst>
          </p:cNvPr>
          <p:cNvSpPr txBox="1">
            <a:spLocks noGrp="1"/>
          </p:cNvSpPr>
          <p:nvPr>
            <p:ph type="body" idx="4294967295"/>
          </p:nvPr>
        </p:nvSpPr>
        <p:spPr>
          <a:xfrm>
            <a:off x="6248396" y="5012155"/>
            <a:ext cx="5295903" cy="307777"/>
          </a:xfrm>
        </p:spPr>
        <p:txBody>
          <a:bodyPr>
            <a:spAutoFit/>
          </a:bodyPr>
          <a:lstStyle>
            <a:lvl1pPr>
              <a:defRPr sz="2000">
                <a:latin typeface="Calibri Light" pitchFamily="34"/>
                <a:cs typeface="Calibri Light" pitchFamily="34"/>
              </a:defRPr>
            </a:lvl1pPr>
          </a:lstStyle>
          <a:p>
            <a:pPr lvl="0"/>
            <a:r>
              <a:rPr lang="en-US"/>
              <a:t>Agenda item here</a:t>
            </a:r>
          </a:p>
        </p:txBody>
      </p:sp>
      <p:cxnSp>
        <p:nvCxnSpPr>
          <p:cNvPr id="19" name="Straight Connector 40">
            <a:extLst>
              <a:ext uri="{FF2B5EF4-FFF2-40B4-BE49-F238E27FC236}">
                <a16:creationId xmlns:a16="http://schemas.microsoft.com/office/drawing/2014/main" id="{F8D0C7E4-D417-8DA7-CA97-2A01375A2076}"/>
              </a:ext>
            </a:extLst>
          </p:cNvPr>
          <p:cNvCxnSpPr/>
          <p:nvPr/>
        </p:nvCxnSpPr>
        <p:spPr>
          <a:xfrm>
            <a:off x="4597091" y="2740529"/>
            <a:ext cx="6949440" cy="0"/>
          </a:xfrm>
          <a:prstGeom prst="straightConnector1">
            <a:avLst/>
          </a:prstGeom>
          <a:noFill/>
          <a:ln w="6345" cap="flat">
            <a:solidFill>
              <a:srgbClr val="000000"/>
            </a:solidFill>
            <a:prstDash val="solid"/>
            <a:miter/>
          </a:ln>
        </p:spPr>
      </p:cxnSp>
      <p:cxnSp>
        <p:nvCxnSpPr>
          <p:cNvPr id="20" name="Straight Connector 41">
            <a:extLst>
              <a:ext uri="{FF2B5EF4-FFF2-40B4-BE49-F238E27FC236}">
                <a16:creationId xmlns:a16="http://schemas.microsoft.com/office/drawing/2014/main" id="{E56856D1-E9A6-81DD-D67F-1882F35B0CD2}"/>
              </a:ext>
            </a:extLst>
          </p:cNvPr>
          <p:cNvCxnSpPr/>
          <p:nvPr/>
        </p:nvCxnSpPr>
        <p:spPr>
          <a:xfrm>
            <a:off x="4597091" y="2046948"/>
            <a:ext cx="6949440" cy="0"/>
          </a:xfrm>
          <a:prstGeom prst="straightConnector1">
            <a:avLst/>
          </a:prstGeom>
          <a:noFill/>
          <a:ln w="6345" cap="flat">
            <a:solidFill>
              <a:srgbClr val="000000"/>
            </a:solidFill>
            <a:prstDash val="solid"/>
            <a:miter/>
          </a:ln>
        </p:spPr>
      </p:cxnSp>
    </p:spTree>
    <p:extLst>
      <p:ext uri="{BB962C8B-B14F-4D97-AF65-F5344CB8AC3E}">
        <p14:creationId xmlns:p14="http://schemas.microsoft.com/office/powerpoint/2010/main" val="1250428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_Header_Half_Page_Photo">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BD19956-F676-F888-616D-0823201D5C92}"/>
              </a:ext>
            </a:extLst>
          </p:cNvPr>
          <p:cNvSpPr txBox="1">
            <a:spLocks noGrp="1"/>
          </p:cNvSpPr>
          <p:nvPr>
            <p:ph type="title"/>
          </p:nvPr>
        </p:nvSpPr>
        <p:spPr>
          <a:xfrm>
            <a:off x="639074" y="1772482"/>
            <a:ext cx="3594734" cy="1846658"/>
          </a:xfrm>
        </p:spPr>
        <p:txBody>
          <a:bodyPr>
            <a:spAutoFit/>
          </a:bodyPr>
          <a:lstStyle>
            <a:lvl1pPr>
              <a:defRPr sz="6000" b="0">
                <a:latin typeface="Calibri Light" pitchFamily="34"/>
                <a:cs typeface="Calibri Light" pitchFamily="34"/>
              </a:defRPr>
            </a:lvl1pPr>
          </a:lstStyle>
          <a:p>
            <a:pPr lvl="0"/>
            <a:r>
              <a:rPr lang="en-US"/>
              <a:t>Section Header</a:t>
            </a:r>
          </a:p>
        </p:txBody>
      </p:sp>
      <p:sp>
        <p:nvSpPr>
          <p:cNvPr id="3" name="Text Placeholder 4">
            <a:extLst>
              <a:ext uri="{FF2B5EF4-FFF2-40B4-BE49-F238E27FC236}">
                <a16:creationId xmlns:a16="http://schemas.microsoft.com/office/drawing/2014/main" id="{0AF89947-082D-ABC3-6168-CB4F6B1719EC}"/>
              </a:ext>
            </a:extLst>
          </p:cNvPr>
          <p:cNvSpPr txBox="1">
            <a:spLocks noGrp="1"/>
          </p:cNvSpPr>
          <p:nvPr>
            <p:ph type="body" idx="4294967295"/>
          </p:nvPr>
        </p:nvSpPr>
        <p:spPr>
          <a:xfrm>
            <a:off x="639074" y="3939610"/>
            <a:ext cx="4554534" cy="276999"/>
          </a:xfrm>
        </p:spPr>
        <p:txBody>
          <a:bodyPr>
            <a:spAutoFit/>
          </a:bodyPr>
          <a:lstStyle>
            <a:lvl1pPr>
              <a:defRPr sz="1800">
                <a:latin typeface="Calibri Light" pitchFamily="34"/>
                <a:cs typeface="Calibri Light" pitchFamily="34"/>
              </a:defRPr>
            </a:lvl1pPr>
          </a:lstStyle>
          <a:p>
            <a:pPr lvl="0"/>
            <a:r>
              <a:rPr lang="en-US"/>
              <a:t>Section description</a:t>
            </a:r>
          </a:p>
        </p:txBody>
      </p:sp>
      <p:sp>
        <p:nvSpPr>
          <p:cNvPr id="4" name="Picture Placeholder 2">
            <a:extLst>
              <a:ext uri="{FF2B5EF4-FFF2-40B4-BE49-F238E27FC236}">
                <a16:creationId xmlns:a16="http://schemas.microsoft.com/office/drawing/2014/main" id="{39BAA30D-791A-518E-3FB0-DF342CD45BD4}"/>
              </a:ext>
            </a:extLst>
          </p:cNvPr>
          <p:cNvSpPr txBox="1">
            <a:spLocks noGrp="1"/>
          </p:cNvSpPr>
          <p:nvPr>
            <p:ph type="pic" idx="4294967295"/>
          </p:nvPr>
        </p:nvSpPr>
        <p:spPr>
          <a:xfrm>
            <a:off x="6096003" y="0"/>
            <a:ext cx="6096003" cy="6858000"/>
          </a:xfrm>
        </p:spPr>
        <p:txBody>
          <a:bodyPr/>
          <a:lstStyle>
            <a:lvl1pPr>
              <a:defRPr/>
            </a:lvl1pPr>
          </a:lstStyle>
          <a:p>
            <a:pPr lvl="0"/>
            <a:r>
              <a:rPr lang="en-US"/>
              <a:t>Click icon to add picture</a:t>
            </a:r>
          </a:p>
        </p:txBody>
      </p:sp>
      <p:sp>
        <p:nvSpPr>
          <p:cNvPr id="5" name="Oval 13">
            <a:extLst>
              <a:ext uri="{FF2B5EF4-FFF2-40B4-BE49-F238E27FC236}">
                <a16:creationId xmlns:a16="http://schemas.microsoft.com/office/drawing/2014/main" id="{2658C9E7-32C4-D859-EA38-F9740975A15F}"/>
              </a:ext>
            </a:extLst>
          </p:cNvPr>
          <p:cNvSpPr/>
          <p:nvPr/>
        </p:nvSpPr>
        <p:spPr>
          <a:xfrm>
            <a:off x="7006461" y="0"/>
            <a:ext cx="1507754" cy="15077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0078C2"/>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FFFFFF"/>
              </a:solidFill>
              <a:uFillTx/>
              <a:latin typeface="Calibri Light" pitchFamily="34"/>
              <a:ea typeface="Human Sans ExtraLight"/>
              <a:cs typeface="Human Sans ExtraLight"/>
            </a:endParaRPr>
          </a:p>
        </p:txBody>
      </p:sp>
      <p:sp>
        <p:nvSpPr>
          <p:cNvPr id="6" name="Text Placeholder 4">
            <a:extLst>
              <a:ext uri="{FF2B5EF4-FFF2-40B4-BE49-F238E27FC236}">
                <a16:creationId xmlns:a16="http://schemas.microsoft.com/office/drawing/2014/main" id="{2C7A63C6-04FD-AF22-771E-FEDA7DEBC75B}"/>
              </a:ext>
            </a:extLst>
          </p:cNvPr>
          <p:cNvSpPr txBox="1">
            <a:spLocks noGrp="1"/>
          </p:cNvSpPr>
          <p:nvPr>
            <p:ph type="body" idx="4294967295"/>
          </p:nvPr>
        </p:nvSpPr>
        <p:spPr>
          <a:xfrm>
            <a:off x="639074" y="1335600"/>
            <a:ext cx="498924" cy="307777"/>
          </a:xfrm>
        </p:spPr>
        <p:txBody>
          <a:bodyPr>
            <a:spAutoFit/>
          </a:bodyPr>
          <a:lstStyle>
            <a:lvl1pPr>
              <a:defRPr sz="2000" b="1">
                <a:solidFill>
                  <a:srgbClr val="0047FF"/>
                </a:solidFill>
              </a:defRPr>
            </a:lvl1pPr>
          </a:lstStyle>
          <a:p>
            <a:pPr lvl="0"/>
            <a:r>
              <a:rPr lang="en-US"/>
              <a:t>01</a:t>
            </a:r>
          </a:p>
        </p:txBody>
      </p:sp>
    </p:spTree>
    <p:extLst>
      <p:ext uri="{BB962C8B-B14F-4D97-AF65-F5344CB8AC3E}">
        <p14:creationId xmlns:p14="http://schemas.microsoft.com/office/powerpoint/2010/main" val="220647718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36">
            <a:extLst>
              <a:ext uri="{FF2B5EF4-FFF2-40B4-BE49-F238E27FC236}">
                <a16:creationId xmlns:a16="http://schemas.microsoft.com/office/drawing/2014/main" id="{BA541BD1-33F0-6FA1-4935-BBA93B43CEB8}"/>
              </a:ext>
            </a:extLst>
          </p:cNvPr>
          <p:cNvSpPr txBox="1"/>
          <p:nvPr/>
        </p:nvSpPr>
        <p:spPr>
          <a:xfrm>
            <a:off x="4429755" y="-53849"/>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a typeface="Human Sans"/>
              <a:cs typeface="Human Sans"/>
            </a:endParaRPr>
          </a:p>
        </p:txBody>
      </p:sp>
      <p:pic>
        <p:nvPicPr>
          <p:cNvPr id="3" name="Picture 6">
            <a:extLst>
              <a:ext uri="{FF2B5EF4-FFF2-40B4-BE49-F238E27FC236}">
                <a16:creationId xmlns:a16="http://schemas.microsoft.com/office/drawing/2014/main" id="{C0518CC9-CDEF-482D-B834-F1DD3580E1C6}"/>
              </a:ext>
            </a:extLst>
          </p:cNvPr>
          <p:cNvPicPr>
            <a:picLocks noChangeAspect="1"/>
          </p:cNvPicPr>
          <p:nvPr/>
        </p:nvPicPr>
        <p:blipFill>
          <a:blip r:embed="rId74"/>
          <a:stretch>
            <a:fillRect/>
          </a:stretch>
        </p:blipFill>
        <p:spPr>
          <a:xfrm>
            <a:off x="628650" y="6413446"/>
            <a:ext cx="497433" cy="182880"/>
          </a:xfrm>
          <a:prstGeom prst="rect">
            <a:avLst/>
          </a:prstGeom>
          <a:noFill/>
          <a:ln cap="flat">
            <a:noFill/>
          </a:ln>
        </p:spPr>
      </p:pic>
      <p:sp>
        <p:nvSpPr>
          <p:cNvPr id="4" name="TextBox 22">
            <a:extLst>
              <a:ext uri="{FF2B5EF4-FFF2-40B4-BE49-F238E27FC236}">
                <a16:creationId xmlns:a16="http://schemas.microsoft.com/office/drawing/2014/main" id="{55B1E317-8E53-71F6-0BE1-BD4FD16F3EA4}"/>
              </a:ext>
            </a:extLst>
          </p:cNvPr>
          <p:cNvSpPr txBox="1"/>
          <p:nvPr/>
        </p:nvSpPr>
        <p:spPr>
          <a:xfrm>
            <a:off x="9539514" y="6406588"/>
            <a:ext cx="1723296"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010000"/>
                </a:solidFill>
                <a:uFillTx/>
                <a:latin typeface="Calibri"/>
                <a:ea typeface="Calibri" pitchFamily="34"/>
                <a:cs typeface="Calibri" pitchFamily="34"/>
              </a:rPr>
              <a:t>EPAM Proprietary &amp; Confidential.</a:t>
            </a:r>
          </a:p>
        </p:txBody>
      </p:sp>
      <p:sp>
        <p:nvSpPr>
          <p:cNvPr id="5" name="Text Placeholder 3">
            <a:extLst>
              <a:ext uri="{FF2B5EF4-FFF2-40B4-BE49-F238E27FC236}">
                <a16:creationId xmlns:a16="http://schemas.microsoft.com/office/drawing/2014/main" id="{0AD43E0E-740A-697F-1655-6D093C394948}"/>
              </a:ext>
            </a:extLst>
          </p:cNvPr>
          <p:cNvSpPr txBox="1"/>
          <p:nvPr/>
        </p:nvSpPr>
        <p:spPr>
          <a:xfrm>
            <a:off x="11315645" y="6406588"/>
            <a:ext cx="242928" cy="218934"/>
          </a:xfrm>
          <a:prstGeom prst="rect">
            <a:avLst/>
          </a:prstGeom>
          <a:noFill/>
          <a:ln cap="flat">
            <a:noFill/>
          </a:ln>
        </p:spPr>
        <p:txBody>
          <a:bodyPr vert="horz" wrap="square" lIns="0" tIns="0" rIns="0" bIns="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B66AAB6-2717-4274-B3A9-4E54A37060B8}" type="slidenum">
              <a:t>‹#›</a:t>
            </a:fld>
            <a:endParaRPr lang="en-US" sz="1000" b="0" i="0" u="none" strike="noStrike" kern="1200" cap="none" spc="0" baseline="0">
              <a:solidFill>
                <a:srgbClr val="010000"/>
              </a:solidFill>
              <a:uFillTx/>
              <a:latin typeface="Calibri"/>
              <a:ea typeface="Calibri" pitchFamily="34"/>
              <a:cs typeface="Calibri" pitchFamily="34"/>
            </a:endParaRPr>
          </a:p>
        </p:txBody>
      </p:sp>
      <p:sp>
        <p:nvSpPr>
          <p:cNvPr id="6" name="Title Placeholder 1">
            <a:extLst>
              <a:ext uri="{FF2B5EF4-FFF2-40B4-BE49-F238E27FC236}">
                <a16:creationId xmlns:a16="http://schemas.microsoft.com/office/drawing/2014/main" id="{257301FB-4EE5-26AA-74CC-0FE4EC04C636}"/>
              </a:ext>
            </a:extLst>
          </p:cNvPr>
          <p:cNvSpPr txBox="1">
            <a:spLocks noGrp="1"/>
          </p:cNvSpPr>
          <p:nvPr>
            <p:ph type="title"/>
          </p:nvPr>
        </p:nvSpPr>
        <p:spPr>
          <a:xfrm>
            <a:off x="627058" y="880649"/>
            <a:ext cx="10929932" cy="338556"/>
          </a:xfrm>
          <a:prstGeom prst="rect">
            <a:avLst/>
          </a:prstGeom>
          <a:noFill/>
          <a:ln>
            <a:noFill/>
          </a:ln>
        </p:spPr>
        <p:txBody>
          <a:bodyPr vert="horz" wrap="square" lIns="0" tIns="0" rIns="0" bIns="0" anchor="t" anchorCtr="0" compatLnSpc="1">
            <a:noAutofit/>
          </a:bodyPr>
          <a:lstStyle/>
          <a:p>
            <a:pPr lvl="0"/>
            <a:r>
              <a:rPr lang="en-US"/>
              <a:t>Click to edit Master title style</a:t>
            </a:r>
          </a:p>
        </p:txBody>
      </p:sp>
      <p:sp>
        <p:nvSpPr>
          <p:cNvPr id="7" name="Text Placeholder 2">
            <a:extLst>
              <a:ext uri="{FF2B5EF4-FFF2-40B4-BE49-F238E27FC236}">
                <a16:creationId xmlns:a16="http://schemas.microsoft.com/office/drawing/2014/main" id="{8DE0DC02-26AD-14A1-C2EF-6A41277FEC19}"/>
              </a:ext>
            </a:extLst>
          </p:cNvPr>
          <p:cNvSpPr txBox="1">
            <a:spLocks noGrp="1"/>
          </p:cNvSpPr>
          <p:nvPr>
            <p:ph type="body" idx="1"/>
          </p:nvPr>
        </p:nvSpPr>
        <p:spPr>
          <a:xfrm>
            <a:off x="639421" y="1726853"/>
            <a:ext cx="10929932" cy="4483440"/>
          </a:xfrm>
          <a:prstGeom prst="rect">
            <a:avLst/>
          </a:prstGeom>
          <a:noFill/>
          <a:ln>
            <a:noFill/>
          </a:ln>
        </p:spPr>
        <p:txBody>
          <a:bodyPr vert="horz" wrap="square" lIns="0" tIns="0" rIns="0" bIns="0" anchor="t" anchorCtr="0" compatLnSpc="1">
            <a:normAutofit/>
          </a:bodyPr>
          <a:lstStyle/>
          <a:p>
            <a:pPr lvl="0"/>
            <a:r>
              <a:rPr lang="en-US"/>
              <a:t>Click to edit Master text styles</a:t>
            </a:r>
          </a:p>
          <a:p>
            <a:pPr lvl="1"/>
            <a:r>
              <a:rPr lang="en-US"/>
              <a:t>Second level</a:t>
            </a:r>
          </a:p>
          <a:p>
            <a:pPr lvl="2"/>
            <a:r>
              <a:rPr lang="en-US"/>
              <a:t>Third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Lst>
  <p:txStyles>
    <p:titleStyle>
      <a:lvl1pPr marL="0" marR="0" lvl="0" indent="0" algn="l" defTabSz="914400" rtl="0" fontAlgn="auto" hangingPunct="1">
        <a:lnSpc>
          <a:spcPct val="100000"/>
        </a:lnSpc>
        <a:spcBef>
          <a:spcPts val="0"/>
        </a:spcBef>
        <a:spcAft>
          <a:spcPts val="0"/>
        </a:spcAft>
        <a:buNone/>
        <a:tabLst/>
        <a:defRPr lang="en-US" sz="2200" b="1" i="0" u="none" strike="noStrike" kern="1200" cap="none" spc="0" baseline="0">
          <a:solidFill>
            <a:srgbClr val="000000"/>
          </a:solidFill>
          <a:uFillTx/>
          <a:latin typeface="Calibri Bold"/>
          <a:ea typeface="Calibri" pitchFamily="34"/>
          <a:cs typeface="Calibri" pitchFamily="34"/>
        </a:defRPr>
      </a:lvl1pPr>
    </p:titleStyle>
    <p:bodyStyle>
      <a:lvl1pPr marL="0" marR="0" lvl="0" indent="0" algn="l" defTabSz="914400" rtl="0" fontAlgn="auto" hangingPunct="1">
        <a:lnSpc>
          <a:spcPct val="100000"/>
        </a:lnSpc>
        <a:spcBef>
          <a:spcPts val="600"/>
        </a:spcBef>
        <a:spcAft>
          <a:spcPts val="0"/>
        </a:spcAft>
        <a:buNone/>
        <a:tabLst/>
        <a:defRPr lang="en-US" sz="1400" b="0" i="0" u="none" strike="noStrike" kern="1200" cap="none" spc="0" baseline="0">
          <a:solidFill>
            <a:srgbClr val="060606"/>
          </a:solidFill>
          <a:uFillTx/>
          <a:latin typeface="Calibri"/>
          <a:ea typeface="Calibri" pitchFamily="34"/>
          <a:cs typeface="Calibri" pitchFamily="34"/>
        </a:defRPr>
      </a:lvl1pPr>
      <a:lvl2pPr marL="182880" marR="0" lvl="1" indent="-182880" algn="l" defTabSz="914400" rtl="0" fontAlgn="auto" hangingPunct="1">
        <a:lnSpc>
          <a:spcPct val="100000"/>
        </a:lnSpc>
        <a:spcBef>
          <a:spcPts val="600"/>
        </a:spcBef>
        <a:spcAft>
          <a:spcPts val="0"/>
        </a:spcAft>
        <a:buClr>
          <a:srgbClr val="000000"/>
        </a:buClr>
        <a:buSzPct val="100000"/>
        <a:buFont typeface="Arial" pitchFamily="34"/>
        <a:buChar char="•"/>
        <a:tabLst/>
        <a:defRPr lang="en-US" sz="1400" b="0" i="0" u="none" strike="noStrike" kern="1200" cap="none" spc="0" baseline="0">
          <a:solidFill>
            <a:srgbClr val="000000"/>
          </a:solidFill>
          <a:uFillTx/>
          <a:latin typeface="Calibri"/>
          <a:ea typeface="Human Sans"/>
          <a:cs typeface="Calibri" pitchFamily="34"/>
        </a:defRPr>
      </a:lvl2pPr>
      <a:lvl3pPr marL="365760" marR="0" lvl="2" indent="-182880" algn="l" defTabSz="914400" rtl="0" fontAlgn="auto" hangingPunct="1">
        <a:lnSpc>
          <a:spcPct val="100000"/>
        </a:lnSpc>
        <a:spcBef>
          <a:spcPts val="600"/>
        </a:spcBef>
        <a:spcAft>
          <a:spcPts val="0"/>
        </a:spcAft>
        <a:buSzPct val="100000"/>
        <a:buFont typeface="Courier New" pitchFamily="49"/>
        <a:buChar char="o"/>
        <a:tabLst/>
        <a:defRPr lang="en-US" sz="1200" b="0" i="0" u="none" strike="noStrike" kern="1200" cap="none" spc="0" baseline="0">
          <a:solidFill>
            <a:srgbClr val="000000"/>
          </a:solidFill>
          <a:uFillTx/>
          <a:latin typeface="Calibri"/>
          <a:ea typeface="Human Sans"/>
          <a:cs typeface="Calibri"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mailto:git@github.com:ericrommel/ekids.git" TargetMode="External"/><Relationship Id="rId2" Type="http://schemas.openxmlformats.org/officeDocument/2006/relationships/hyperlink" Target="https://github.com/ericrommel/ekids.git"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ericrommel/ekids.git" TargetMode="Externa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ericrommel/ekids" TargetMode="Externa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ithub.com/en" TargetMode="External"/><Relationship Id="rId2" Type="http://schemas.openxmlformats.org/officeDocument/2006/relationships/hyperlink" Target="https://git-scm.com/doc" TargetMode="External"/><Relationship Id="rId1" Type="http://schemas.openxmlformats.org/officeDocument/2006/relationships/slideLayout" Target="../slideLayouts/slideLayout69.xml"/><Relationship Id="rId5" Type="http://schemas.openxmlformats.org/officeDocument/2006/relationships/hyperlink" Target="https://www.walmart.com/ip/Version-Control-with-Git-and-GitHub-Paperback-9781789808971/937622771" TargetMode="External"/><Relationship Id="rId4" Type="http://schemas.openxmlformats.org/officeDocument/2006/relationships/hyperlink" Target="https://www.barnesandnoble.com/w/beginning-git-and-github-mariot-tsitoara/113283494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scm.com/downloads" TargetMode="Externa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144">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C39D42A7-0FCF-E035-BFE9-C4AA1EE3296A}"/>
              </a:ext>
            </a:extLst>
          </p:cNvPr>
          <p:cNvSpPr txBox="1">
            <a:spLocks noGrp="1"/>
          </p:cNvSpPr>
          <p:nvPr>
            <p:ph type="body" idx="4294967295"/>
          </p:nvPr>
        </p:nvSpPr>
        <p:spPr>
          <a:xfrm>
            <a:off x="639074" y="5393917"/>
            <a:ext cx="6489697" cy="200052"/>
          </a:xfrm>
        </p:spPr>
        <p:txBody>
          <a:bodyPr>
            <a:spAutoFit/>
          </a:bodyPr>
          <a:lstStyle/>
          <a:p>
            <a:pPr lvl="0">
              <a:spcBef>
                <a:spcPts val="0"/>
              </a:spcBef>
            </a:pPr>
            <a:r>
              <a:rPr lang="en-US" sz="1300" b="1" spc="400">
                <a:solidFill>
                  <a:srgbClr val="0047FF"/>
                </a:solidFill>
                <a:latin typeface="Calibri" pitchFamily="34"/>
              </a:rPr>
              <a:t>MARCH 202</a:t>
            </a:r>
            <a:r>
              <a:rPr lang="uk-UA" sz="1300" b="1" spc="400">
                <a:solidFill>
                  <a:srgbClr val="0047FF"/>
                </a:solidFill>
                <a:latin typeface="Calibri" pitchFamily="34"/>
              </a:rPr>
              <a:t>4</a:t>
            </a:r>
            <a:endParaRPr lang="en-US" sz="1300" b="1" spc="400">
              <a:solidFill>
                <a:srgbClr val="0047FF"/>
              </a:solidFill>
              <a:latin typeface="Calibri" pitchFamily="34"/>
            </a:endParaRPr>
          </a:p>
        </p:txBody>
      </p:sp>
      <p:sp>
        <p:nvSpPr>
          <p:cNvPr id="3" name="Footer Placeholder 2">
            <a:extLst>
              <a:ext uri="{FF2B5EF4-FFF2-40B4-BE49-F238E27FC236}">
                <a16:creationId xmlns:a16="http://schemas.microsoft.com/office/drawing/2014/main" id="{1E7EDB27-7392-82F0-899C-B8E83E847F1F}"/>
              </a:ext>
            </a:extLst>
          </p:cNvPr>
          <p:cNvSpPr txBox="1"/>
          <p:nvPr/>
        </p:nvSpPr>
        <p:spPr>
          <a:xfrm>
            <a:off x="639074" y="6403342"/>
            <a:ext cx="1645920" cy="226057"/>
          </a:xfrm>
          <a:prstGeom prst="rect">
            <a:avLst/>
          </a:prstGeom>
          <a:noFill/>
          <a:ln cap="flat">
            <a:noFill/>
          </a:ln>
        </p:spPr>
        <p:txBody>
          <a:bodyPr vert="horz" wrap="square" lIns="0" tIns="0" rIns="0" bIns="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600" b="0" i="0" u="none" strike="noStrike" kern="1200" cap="none" spc="0" baseline="0">
                <a:solidFill>
                  <a:srgbClr val="A0A0A0"/>
                </a:solidFill>
                <a:uFillTx/>
                <a:latin typeface="Calibri"/>
                <a:ea typeface="Calibri" pitchFamily="34"/>
                <a:cs typeface="Calibri" pitchFamily="34"/>
              </a:rPr>
              <a:t>EPAM Proprietary &amp; Confidential.</a:t>
            </a:r>
          </a:p>
        </p:txBody>
      </p:sp>
      <p:sp>
        <p:nvSpPr>
          <p:cNvPr id="4" name="Text Placeholder 6">
            <a:extLst>
              <a:ext uri="{FF2B5EF4-FFF2-40B4-BE49-F238E27FC236}">
                <a16:creationId xmlns:a16="http://schemas.microsoft.com/office/drawing/2014/main" id="{76899361-55AB-A77A-606F-C3CECF6905CC}"/>
              </a:ext>
            </a:extLst>
          </p:cNvPr>
          <p:cNvSpPr txBox="1">
            <a:spLocks noGrp="1"/>
          </p:cNvSpPr>
          <p:nvPr>
            <p:ph type="body" idx="4294967295"/>
          </p:nvPr>
        </p:nvSpPr>
        <p:spPr>
          <a:xfrm>
            <a:off x="639074" y="1653939"/>
            <a:ext cx="10707349" cy="2111091"/>
          </a:xfrm>
        </p:spPr>
        <p:txBody>
          <a:bodyPr>
            <a:spAutoFit/>
          </a:bodyPr>
          <a:lstStyle/>
          <a:p>
            <a:pPr lvl="0">
              <a:lnSpc>
                <a:spcPts val="8200"/>
              </a:lnSpc>
              <a:spcBef>
                <a:spcPts val="0"/>
              </a:spcBef>
            </a:pPr>
            <a:r>
              <a:rPr lang="en-US" sz="8000" dirty="0">
                <a:solidFill>
                  <a:srgbClr val="000000"/>
                </a:solidFill>
                <a:latin typeface="Calibri Light"/>
                <a:ea typeface="Calibri"/>
                <a:cs typeface="Calibri Light"/>
              </a:rPr>
              <a:t>Introduction to Git and GitHub</a:t>
            </a:r>
          </a:p>
        </p:txBody>
      </p:sp>
      <p:pic>
        <p:nvPicPr>
          <p:cNvPr id="5" name="Picture 1">
            <a:extLst>
              <a:ext uri="{FF2B5EF4-FFF2-40B4-BE49-F238E27FC236}">
                <a16:creationId xmlns:a16="http://schemas.microsoft.com/office/drawing/2014/main" id="{D962E539-671C-FABA-D734-BF3F4312389B}"/>
              </a:ext>
            </a:extLst>
          </p:cNvPr>
          <p:cNvPicPr>
            <a:picLocks noChangeAspect="1"/>
          </p:cNvPicPr>
          <p:nvPr/>
        </p:nvPicPr>
        <p:blipFill>
          <a:blip r:embed="rId2"/>
          <a:srcRect/>
          <a:stretch>
            <a:fillRect/>
          </a:stretch>
        </p:blipFill>
        <p:spPr>
          <a:xfrm>
            <a:off x="7704670" y="2820539"/>
            <a:ext cx="4487335" cy="4037460"/>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23">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B8F94D47-0319-9099-CF11-937FFFF2264A}"/>
              </a:ext>
            </a:extLst>
          </p:cNvPr>
          <p:cNvSpPr txBox="1"/>
          <p:nvPr/>
        </p:nvSpPr>
        <p:spPr>
          <a:xfrm>
            <a:off x="807049" y="1617802"/>
            <a:ext cx="9419892" cy="4524315"/>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Open a terminal from a folder where you want to have your project</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 Right-click mouse</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Click on Open in Terminal</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Type the next commands</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`git clone` is like making a copy of a project from GitHub onto your computer</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git clone </a:t>
            </a:r>
            <a:r>
              <a:rPr lang="en-US" sz="2400" b="0" i="0" u="none" strike="noStrike" kern="0" cap="none" spc="0" baseline="0" dirty="0">
                <a:solidFill>
                  <a:srgbClr val="0D0D0D"/>
                </a:solidFill>
                <a:uFillTx/>
                <a:latin typeface="Calibri"/>
                <a:ea typeface="Calibri"/>
                <a:cs typeface="Calibri"/>
                <a:hlinkClick r:id="rId2"/>
              </a:rPr>
              <a:t>https://github.com/ericrommel/ekids.git</a:t>
            </a:r>
            <a:r>
              <a:rPr lang="en-US" sz="2400" b="0" i="0" u="none" strike="noStrike" kern="0" cap="none" spc="0" baseline="0" dirty="0">
                <a:solidFill>
                  <a:srgbClr val="0D0D0D"/>
                </a:solidFill>
                <a:uFillTx/>
                <a:latin typeface="Calibri"/>
                <a:ea typeface="Calibri"/>
                <a:cs typeface="Calibri"/>
              </a:rPr>
              <a:t> (</a:t>
            </a:r>
            <a:r>
              <a:rPr lang="en-US" sz="2400" kern="0" dirty="0">
                <a:solidFill>
                  <a:srgbClr val="0D0D0D"/>
                </a:solidFill>
                <a:latin typeface="Calibri"/>
                <a:ea typeface="Calibri"/>
                <a:cs typeface="Calibri"/>
              </a:rPr>
              <a:t>in general)</a:t>
            </a:r>
            <a:endParaRPr lang="en-US" sz="2400" b="0" i="0" u="none" strike="noStrike" kern="0" cap="none" spc="0" baseline="0" dirty="0">
              <a:solidFill>
                <a:srgbClr val="0D0D0D"/>
              </a:solidFill>
              <a:uFillTx/>
              <a:latin typeface="Calibri"/>
              <a:ea typeface="Calibri"/>
              <a:cs typeface="Calibri"/>
            </a:endParaRP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git clone </a:t>
            </a:r>
            <a:r>
              <a:rPr lang="en-US" sz="2400" b="0" i="0" u="none" strike="noStrike" kern="0" cap="none" spc="0" baseline="0" dirty="0" err="1">
                <a:solidFill>
                  <a:srgbClr val="0D0D0D"/>
                </a:solidFill>
                <a:uFillTx/>
                <a:latin typeface="Calibri"/>
                <a:ea typeface="Calibri"/>
                <a:cs typeface="Calibri"/>
                <a:hlinkClick r:id="rId3"/>
              </a:rPr>
              <a:t>git@github.com:ericrommel</a:t>
            </a:r>
            <a:r>
              <a:rPr lang="en-US" sz="2400" b="0" i="0" u="none" strike="noStrike" kern="0" cap="none" spc="0" baseline="0" dirty="0">
                <a:solidFill>
                  <a:srgbClr val="0D0D0D"/>
                </a:solidFill>
                <a:uFillTx/>
                <a:latin typeface="Calibri"/>
                <a:ea typeface="Calibri"/>
                <a:cs typeface="Calibri"/>
                <a:hlinkClick r:id="rId3"/>
              </a:rPr>
              <a:t>/</a:t>
            </a:r>
            <a:r>
              <a:rPr lang="en-US" sz="2400" b="0" i="0" u="none" strike="noStrike" kern="0" cap="none" spc="0" baseline="0" dirty="0" err="1">
                <a:solidFill>
                  <a:srgbClr val="0D0D0D"/>
                </a:solidFill>
                <a:uFillTx/>
                <a:latin typeface="Calibri"/>
                <a:ea typeface="Calibri"/>
                <a:cs typeface="Calibri"/>
                <a:hlinkClick r:id="rId3"/>
              </a:rPr>
              <a:t>ekids.git</a:t>
            </a:r>
            <a:r>
              <a:rPr lang="en-US" sz="2400" b="0" i="0" u="none" strike="noStrike" kern="0" cap="none" spc="0" baseline="0" dirty="0">
                <a:solidFill>
                  <a:srgbClr val="0D0D0D"/>
                </a:solidFill>
                <a:uFillTx/>
                <a:latin typeface="Calibri"/>
                <a:ea typeface="Calibri"/>
                <a:cs typeface="Calibri"/>
              </a:rPr>
              <a:t> (</a:t>
            </a:r>
            <a:r>
              <a:rPr lang="en-US" sz="2400" kern="0" dirty="0">
                <a:solidFill>
                  <a:srgbClr val="0D0D0D"/>
                </a:solidFill>
                <a:latin typeface="Calibri"/>
                <a:ea typeface="Calibri"/>
                <a:cs typeface="Calibri"/>
              </a:rPr>
              <a:t>only if you have defined a public SSH key and also only in your own machine)</a:t>
            </a:r>
            <a:endParaRPr lang="en-US" sz="2400" b="0" i="0" u="none" strike="noStrike" kern="0" cap="none" spc="0" baseline="0" dirty="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Go to the folder where you cloned the project and have fun!</a:t>
            </a:r>
          </a:p>
        </p:txBody>
      </p:sp>
      <p:sp>
        <p:nvSpPr>
          <p:cNvPr id="3" name="Title 5">
            <a:extLst>
              <a:ext uri="{FF2B5EF4-FFF2-40B4-BE49-F238E27FC236}">
                <a16:creationId xmlns:a16="http://schemas.microsoft.com/office/drawing/2014/main" id="{A942F683-B015-3B4C-2A9C-9CDDAC667DAC}"/>
              </a:ext>
            </a:extLst>
          </p:cNvPr>
          <p:cNvSpPr txBox="1">
            <a:spLocks noGrp="1"/>
          </p:cNvSpPr>
          <p:nvPr>
            <p:ph type="title"/>
          </p:nvPr>
        </p:nvSpPr>
        <p:spPr>
          <a:xfrm>
            <a:off x="924796" y="318741"/>
            <a:ext cx="10377269" cy="643499"/>
          </a:xfrm>
        </p:spPr>
        <p:txBody>
          <a:bodyPr/>
          <a:lstStyle/>
          <a:p>
            <a:r>
              <a:rPr lang="en-US" sz="4800" b="0" dirty="0">
                <a:latin typeface="Calibri Light"/>
                <a:ea typeface="Calibri"/>
                <a:cs typeface="Calibri Light"/>
              </a:rPr>
              <a:t>Git</a:t>
            </a:r>
            <a:r>
              <a:rPr lang="en-US" sz="4800" b="0" dirty="0">
                <a:latin typeface="Calibri"/>
                <a:ea typeface="Calibri"/>
                <a:cs typeface="Calibri Light"/>
              </a:rPr>
              <a:t> </a:t>
            </a:r>
            <a:r>
              <a:rPr lang="en-US" sz="4800" b="0" dirty="0">
                <a:latin typeface="Calibri Light"/>
                <a:ea typeface="Calibri Light"/>
                <a:cs typeface="Calibri Light"/>
              </a:rPr>
              <a:t>(</a:t>
            </a:r>
            <a:r>
              <a:rPr lang="en-US" sz="4800" b="0" dirty="0">
                <a:latin typeface="Calibri Light" pitchFamily="34"/>
                <a:cs typeface="Calibri Light" pitchFamily="34"/>
              </a:rPr>
              <a:t>Clone/Download a Repository</a:t>
            </a:r>
            <a:r>
              <a:rPr lang="en-US" sz="4800" b="0" dirty="0">
                <a:latin typeface="Calibri Light"/>
                <a:ea typeface="Calibri Light"/>
                <a:cs typeface="Calibri Light"/>
              </a:rPr>
              <a:t>)</a:t>
            </a:r>
          </a:p>
          <a:p>
            <a:pPr lvl="0"/>
            <a:endParaRPr lang="en-US" sz="4800" b="0" dirty="0">
              <a:latin typeface="Calibri Light"/>
              <a:cs typeface="Calibri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224">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A16CD5B-8EFC-F4EF-9F1B-3F85E75C8B9B}"/>
              </a:ext>
            </a:extLst>
          </p:cNvPr>
          <p:cNvSpPr txBox="1">
            <a:spLocks noGrp="1"/>
          </p:cNvSpPr>
          <p:nvPr>
            <p:ph type="title"/>
          </p:nvPr>
        </p:nvSpPr>
        <p:spPr>
          <a:xfrm>
            <a:off x="924796" y="318741"/>
            <a:ext cx="10377269" cy="643499"/>
          </a:xfrm>
        </p:spPr>
        <p:txBody>
          <a:bodyPr/>
          <a:lstStyle/>
          <a:p>
            <a:pPr lvl="0"/>
            <a:r>
              <a:rPr lang="en-US" sz="4800" b="0">
                <a:latin typeface="Calibri Light"/>
                <a:ea typeface="Calibri"/>
                <a:cs typeface="Calibri Light"/>
              </a:rPr>
              <a:t>Git</a:t>
            </a:r>
            <a:r>
              <a:rPr lang="en-US" sz="4800" b="0">
                <a:latin typeface="Calibri"/>
                <a:ea typeface="Calibri"/>
                <a:cs typeface="Calibri Light"/>
              </a:rPr>
              <a:t> </a:t>
            </a:r>
            <a:r>
              <a:rPr lang="en-US" sz="4800" b="0">
                <a:latin typeface="Calibri Light"/>
                <a:ea typeface="Calibri Light"/>
                <a:cs typeface="Calibri Light"/>
              </a:rPr>
              <a:t>(Main commands)</a:t>
            </a:r>
          </a:p>
          <a:p>
            <a:pPr lvl="0"/>
            <a:endParaRPr lang="en-US" sz="4800" b="0">
              <a:latin typeface="Calibri Light"/>
              <a:cs typeface="Calibri Light"/>
            </a:endParaRPr>
          </a:p>
        </p:txBody>
      </p:sp>
      <p:pic>
        <p:nvPicPr>
          <p:cNvPr id="3" name="Picture 1" descr="A diagram of a diagram&#10;&#10;Description automatically generated">
            <a:extLst>
              <a:ext uri="{FF2B5EF4-FFF2-40B4-BE49-F238E27FC236}">
                <a16:creationId xmlns:a16="http://schemas.microsoft.com/office/drawing/2014/main" id="{395B4E01-47FB-F26F-1C11-44876E02F248}"/>
              </a:ext>
            </a:extLst>
          </p:cNvPr>
          <p:cNvPicPr>
            <a:picLocks noChangeAspect="1"/>
          </p:cNvPicPr>
          <p:nvPr/>
        </p:nvPicPr>
        <p:blipFill>
          <a:blip r:embed="rId2"/>
          <a:stretch>
            <a:fillRect/>
          </a:stretch>
        </p:blipFill>
        <p:spPr>
          <a:xfrm>
            <a:off x="1299883" y="1098176"/>
            <a:ext cx="10163738" cy="5759823"/>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73">
    <p:spTree>
      <p:nvGrpSpPr>
        <p:cNvPr id="1" name=""/>
        <p:cNvGrpSpPr/>
        <p:nvPr/>
      </p:nvGrpSpPr>
      <p:grpSpPr>
        <a:xfrm>
          <a:off x="0" y="0"/>
          <a:ext cx="0" cy="0"/>
          <a:chOff x="0" y="0"/>
          <a:chExt cx="0" cy="0"/>
        </a:xfrm>
      </p:grpSpPr>
      <p:sp>
        <p:nvSpPr>
          <p:cNvPr id="11" name="TextBox 62">
            <a:extLst>
              <a:ext uri="{FF2B5EF4-FFF2-40B4-BE49-F238E27FC236}">
                <a16:creationId xmlns:a16="http://schemas.microsoft.com/office/drawing/2014/main" id="{3598F13C-5D3E-C8C2-B4F6-8227CC43EFC9}"/>
              </a:ext>
            </a:extLst>
          </p:cNvPr>
          <p:cNvSpPr txBox="1"/>
          <p:nvPr/>
        </p:nvSpPr>
        <p:spPr>
          <a:xfrm>
            <a:off x="5597389" y="1942542"/>
            <a:ext cx="6597057" cy="2970044"/>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cs typeface="Calibri"/>
              </a:rPr>
              <a:t>See what files were changed</a:t>
            </a:r>
            <a:endParaRPr lang="en-US" sz="1800" b="0" i="0" u="none" strike="noStrike" kern="0" cap="none" spc="0" baseline="0" dirty="0">
              <a:solidFill>
                <a:srgbClr val="000000"/>
              </a:solidFill>
              <a:uFillTx/>
              <a:latin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onsolas"/>
                <a:cs typeface="Calibri"/>
              </a:rPr>
              <a:t>git status</a:t>
            </a: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endParaRPr lang="en-US" sz="1700" b="0" i="0" u="none" strike="noStrike" kern="0" cap="none" spc="0" baseline="0" dirty="0">
              <a:solidFill>
                <a:srgbClr val="0A0A23"/>
              </a:solidFill>
              <a:uFillTx/>
              <a:latin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cs typeface="Calibri"/>
              </a:rPr>
              <a:t>Add files that you want to save on Git</a:t>
            </a:r>
            <a:endParaRPr lang="en-US" sz="1800" b="0" i="0" u="none" strike="noStrike" kern="0" cap="none" spc="0" baseline="0" dirty="0">
              <a:solidFill>
                <a:srgbClr val="000000"/>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onsolas"/>
                <a:cs typeface="Calibri"/>
              </a:rPr>
              <a:t>git add file-name or git add .</a:t>
            </a: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endParaRPr lang="en-US" sz="1700" b="0" i="0" u="none" strike="noStrike" kern="0" cap="none" spc="0" baseline="0" dirty="0">
              <a:solidFill>
                <a:srgbClr val="0A0A23"/>
              </a:solidFill>
              <a:uFillTx/>
              <a:latin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cs typeface="Calibri"/>
              </a:rPr>
              <a:t>Commit your changes</a:t>
            </a:r>
            <a:endParaRPr lang="en-US" sz="1700" b="0" i="0" u="none" strike="noStrike" kern="0" cap="none" spc="0" baseline="0" dirty="0">
              <a:solidFill>
                <a:srgbClr val="0A0A23"/>
              </a:solidFill>
              <a:uFillTx/>
              <a:latin typeface="Calibri"/>
              <a:ea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cs typeface="Calibri"/>
              </a:rPr>
              <a:t>git commit –m "A nice message to understand what was done"</a:t>
            </a:r>
            <a:endParaRPr lang="en-US" sz="1700" b="0" i="0" u="none" strike="noStrike" kern="0" cap="none" spc="0" baseline="0" dirty="0">
              <a:solidFill>
                <a:srgbClr val="0A0A23"/>
              </a:solidFill>
              <a:uFillTx/>
              <a:latin typeface="Calibri"/>
              <a:ea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endParaRPr lang="en-US" sz="1700" b="0" i="0" u="none" strike="noStrike" kern="0" cap="none" spc="0" baseline="0" dirty="0">
              <a:solidFill>
                <a:srgbClr val="0A0A23"/>
              </a:solidFill>
              <a:uFillTx/>
              <a:latin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cs typeface="Calibri"/>
              </a:rPr>
              <a:t>Push your changes</a:t>
            </a:r>
            <a:endParaRPr lang="en-US" sz="1700" b="0" i="0" u="none" strike="noStrike" kern="0" cap="none" spc="0" baseline="0" dirty="0">
              <a:solidFill>
                <a:srgbClr val="0A0A23"/>
              </a:solidFill>
              <a:uFillTx/>
              <a:latin typeface="Calibri"/>
              <a:ea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cs typeface="Calibri"/>
              </a:rPr>
              <a:t>git push</a:t>
            </a:r>
            <a:endParaRPr lang="en-US" sz="1800" b="0" i="0" u="none" strike="noStrike" kern="0" cap="none" spc="0" baseline="0" dirty="0">
              <a:solidFill>
                <a:srgbClr val="000000"/>
              </a:solidFill>
              <a:uFillTx/>
              <a:latin typeface="Calibri"/>
            </a:endParaRPr>
          </a:p>
        </p:txBody>
      </p:sp>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5" name="Rectangle 402">
            <a:extLst>
              <a:ext uri="{FF2B5EF4-FFF2-40B4-BE49-F238E27FC236}">
                <a16:creationId xmlns:a16="http://schemas.microsoft.com/office/drawing/2014/main" id="{9E414A23-8F2B-CE56-619F-6456BBEBA555}"/>
              </a:ext>
            </a:extLst>
          </p:cNvPr>
          <p:cNvSpPr/>
          <p:nvPr/>
        </p:nvSpPr>
        <p:spPr>
          <a:xfrm>
            <a:off x="3177713" y="6140909"/>
            <a:ext cx="2839166" cy="336883"/>
          </a:xfrm>
          <a:prstGeom prst="rect">
            <a:avLst/>
          </a:prstGeom>
          <a:noFill/>
          <a:ln cap="flat">
            <a:noFill/>
            <a:prstDash val="solid"/>
          </a:ln>
        </p:spPr>
        <p:txBody>
          <a:bodyPr vert="horz" wrap="square" lIns="91440" tIns="45720" rIns="91440" bIns="45720" anchor="ctr" anchorCtr="0" compatLnSpc="1">
            <a:noAutofit/>
          </a:bodyPr>
          <a:lstStyle/>
          <a:p>
            <a:pPr marL="109526" marR="0" lvl="3" indent="0" algn="l" defTabSz="609502"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1600" b="0" i="0" u="none" strike="noStrike" kern="0" cap="none" spc="0" baseline="0">
              <a:solidFill>
                <a:srgbClr val="39C2D7"/>
              </a:solidFill>
              <a:uFillTx/>
              <a:latin typeface="Trebuchet MS"/>
              <a:ea typeface="ＭＳ Ｐゴシック" pitchFamily="34"/>
              <a:cs typeface="Trebuchet MS"/>
            </a:endParaRPr>
          </a:p>
        </p:txBody>
      </p:sp>
      <p:sp>
        <p:nvSpPr>
          <p:cNvPr id="6" name="Rectangle 403">
            <a:extLst>
              <a:ext uri="{FF2B5EF4-FFF2-40B4-BE49-F238E27FC236}">
                <a16:creationId xmlns:a16="http://schemas.microsoft.com/office/drawing/2014/main" id="{7EAE029D-42B5-3261-D2BD-E8B222906C92}"/>
              </a:ext>
            </a:extLst>
          </p:cNvPr>
          <p:cNvSpPr/>
          <p:nvPr/>
        </p:nvSpPr>
        <p:spPr>
          <a:xfrm>
            <a:off x="6370021" y="5575142"/>
            <a:ext cx="4947544" cy="1274280"/>
          </a:xfrm>
          <a:prstGeom prst="rect">
            <a:avLst/>
          </a:prstGeom>
          <a:noFill/>
          <a:ln cap="flat">
            <a:noFill/>
            <a:prstDash val="solid"/>
          </a:ln>
        </p:spPr>
        <p:txBody>
          <a:bodyPr vert="horz" wrap="square" lIns="91440" tIns="45720" rIns="91440" bIns="45720" anchor="ctr" anchorCtr="0" compatLnSpc="1">
            <a:noAutofit/>
          </a:bodyPr>
          <a:lstStyle/>
          <a:p>
            <a:pPr marL="395258" marR="0" lvl="3" indent="-285740" algn="l" defTabSz="609502" rtl="0" fontAlgn="auto" hangingPunct="1">
              <a:lnSpc>
                <a:spcPct val="100000"/>
              </a:lnSpc>
              <a:spcBef>
                <a:spcPts val="0"/>
              </a:spcBef>
              <a:spcAft>
                <a:spcPts val="600"/>
              </a:spcAft>
              <a:buClr>
                <a:srgbClr val="2FC2D9"/>
              </a:buClr>
              <a:buSzPct val="100000"/>
              <a:buFont typeface="Wingdings" pitchFamily="2"/>
              <a:buChar char="ü"/>
              <a:tabLst/>
              <a:defRPr sz="1800" b="0" i="0" u="none" strike="noStrike" kern="0" cap="none" spc="0" baseline="0">
                <a:solidFill>
                  <a:srgbClr val="000000"/>
                </a:solidFill>
                <a:uFillTx/>
              </a:defRPr>
            </a:pPr>
            <a:endParaRPr lang="en-US" sz="1200" b="0" i="0" u="none" strike="noStrike" kern="0" cap="none" spc="0" baseline="0">
              <a:solidFill>
                <a:srgbClr val="464547"/>
              </a:solidFill>
              <a:uFillTx/>
              <a:latin typeface="Trebuchet MS"/>
              <a:ea typeface="ＭＳ Ｐゴシック" pitchFamily="34"/>
            </a:endParaRPr>
          </a:p>
        </p:txBody>
      </p:sp>
      <p:sp>
        <p:nvSpPr>
          <p:cNvPr id="9" name="TextBox 62">
            <a:extLst>
              <a:ext uri="{FF2B5EF4-FFF2-40B4-BE49-F238E27FC236}">
                <a16:creationId xmlns:a16="http://schemas.microsoft.com/office/drawing/2014/main" id="{34AA425E-A858-1C0E-89FD-A4A34B28415C}"/>
              </a:ext>
            </a:extLst>
          </p:cNvPr>
          <p:cNvSpPr txBox="1"/>
          <p:nvPr/>
        </p:nvSpPr>
        <p:spPr>
          <a:xfrm>
            <a:off x="678009" y="1942542"/>
            <a:ext cx="5017029" cy="2970044"/>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cs typeface="Calibri"/>
              </a:rPr>
              <a:t>Change to the main branch</a:t>
            </a: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onsolas"/>
                <a:cs typeface="Calibri"/>
              </a:rPr>
              <a:t>git checkout main</a:t>
            </a:r>
            <a:endParaRPr lang="en-US" sz="1700" b="0" i="0" u="none" strike="noStrike" kern="0" cap="none" spc="0" baseline="0" dirty="0">
              <a:solidFill>
                <a:srgbClr val="000000"/>
              </a:solidFill>
              <a:uFillTx/>
              <a:latin typeface="Consolas"/>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endParaRPr lang="en-US" sz="1700" b="0" i="0" u="none" strike="noStrike" kern="0" cap="none" spc="0" baseline="0" dirty="0">
              <a:solidFill>
                <a:srgbClr val="0A0A23"/>
              </a:solidFill>
              <a:uFillTx/>
              <a:latin typeface="Calibri"/>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cs typeface="Calibri"/>
              </a:rPr>
              <a:t>Pull the up-to-date files from </a:t>
            </a:r>
            <a:r>
              <a:rPr lang="en-US" sz="1700" b="0" i="0" u="none" strike="noStrike" kern="0" cap="none" spc="0" baseline="0" dirty="0" err="1">
                <a:solidFill>
                  <a:srgbClr val="0A0A23"/>
                </a:solidFill>
                <a:uFillTx/>
                <a:latin typeface="Calibri"/>
                <a:cs typeface="Calibri"/>
              </a:rPr>
              <a:t>Github</a:t>
            </a:r>
            <a:endParaRPr lang="en-US" sz="1700" b="0" i="0" u="none" strike="noStrike" kern="0" cap="none" spc="0" baseline="0" dirty="0">
              <a:solidFill>
                <a:srgbClr val="0A0A23"/>
              </a:solidFill>
              <a:uFillTx/>
              <a:latin typeface="Calibri"/>
              <a:ea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onsolas"/>
                <a:cs typeface="Calibri"/>
              </a:rPr>
              <a:t>git pull</a:t>
            </a:r>
            <a:endParaRPr lang="en-US" sz="1800" b="0" i="0" u="none" strike="noStrike" kern="0" cap="none" spc="0" baseline="0" dirty="0">
              <a:solidFill>
                <a:srgbClr val="000000"/>
              </a:solidFill>
              <a:uFillTx/>
              <a:latin typeface="Calibri"/>
              <a:cs typeface="Calibri"/>
            </a:endParaRP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00" b="0" i="0" u="none" strike="noStrike" kern="0" cap="none" spc="0" baseline="0" dirty="0">
              <a:solidFill>
                <a:srgbClr val="0A0A23"/>
              </a:solidFill>
              <a:uFillTx/>
              <a:latin typeface="Consolas"/>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ea typeface="Calibri"/>
                <a:cs typeface="Calibri"/>
              </a:rPr>
              <a:t>Change to your branch</a:t>
            </a:r>
            <a:endParaRPr lang="en-US" sz="1700" b="0" i="0" u="none" strike="noStrike" kern="0" cap="none" spc="0" baseline="0" dirty="0">
              <a:solidFill>
                <a:srgbClr val="000000"/>
              </a:solidFill>
              <a:uFillTx/>
              <a:latin typeface="Calibri"/>
              <a:ea typeface="Calibri"/>
              <a:cs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onsolas"/>
                <a:cs typeface="Calibri"/>
              </a:rPr>
              <a:t>git checkout my-branch-name-here</a:t>
            </a:r>
            <a:endParaRPr lang="en-US" sz="1800" b="0" i="0" u="none" strike="noStrike" kern="0" cap="none" spc="0" baseline="0" dirty="0">
              <a:solidFill>
                <a:srgbClr val="000000"/>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endParaRPr lang="en-US" sz="1700" b="0" i="0" u="none" strike="noStrike" kern="0" cap="none" spc="0" baseline="0" dirty="0">
              <a:solidFill>
                <a:srgbClr val="0A0A23"/>
              </a:solidFill>
              <a:uFillTx/>
              <a:latin typeface="Consolas"/>
              <a:cs typeface="Calibri"/>
            </a:endParaRPr>
          </a:p>
          <a:p>
            <a:pPr marL="285750" marR="0" lvl="0" indent="-285750" algn="l" defTabSz="914400" rtl="0" fontAlgn="auto" hangingPunct="1">
              <a:lnSpc>
                <a:spcPct val="100000"/>
              </a:lnSpc>
              <a:spcBef>
                <a:spcPts val="0"/>
              </a:spcBef>
              <a:spcAft>
                <a:spcPts val="0"/>
              </a:spcAft>
              <a:buSzPct val="100000"/>
              <a:buFont typeface="Wingdings"/>
              <a:buChar char="§"/>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alibri"/>
                <a:cs typeface="Calibri"/>
              </a:rPr>
              <a:t>Merge the changes from remote to your local</a:t>
            </a:r>
            <a:endParaRPr lang="en-US" sz="1800" b="0" i="0" u="none" strike="noStrike" kern="0" cap="none" spc="0" baseline="0" dirty="0">
              <a:solidFill>
                <a:srgbClr val="000000"/>
              </a:solidFill>
              <a:uFillTx/>
              <a:latin typeface="Calibri"/>
            </a:endParaRPr>
          </a:p>
          <a:p>
            <a:pPr marL="742950" marR="0" lvl="1" indent="-285750" algn="l" defTabSz="914400" rtl="0" fontAlgn="auto" hangingPunct="1">
              <a:lnSpc>
                <a:spcPct val="100000"/>
              </a:lnSpc>
              <a:spcBef>
                <a:spcPts val="0"/>
              </a:spcBef>
              <a:spcAft>
                <a:spcPts val="0"/>
              </a:spcAft>
              <a:buSzPct val="100000"/>
              <a:buFont typeface="Wingdings"/>
              <a:buChar char="o"/>
              <a:tabLst/>
              <a:defRPr sz="1800" b="0" i="0" u="none" strike="noStrike" kern="0" cap="none" spc="0" baseline="0">
                <a:solidFill>
                  <a:srgbClr val="000000"/>
                </a:solidFill>
                <a:uFillTx/>
              </a:defRPr>
            </a:pPr>
            <a:r>
              <a:rPr lang="en-US" sz="1700" b="0" i="0" u="none" strike="noStrike" kern="0" cap="none" spc="0" baseline="0" dirty="0">
                <a:solidFill>
                  <a:srgbClr val="0A0A23"/>
                </a:solidFill>
                <a:uFillTx/>
                <a:latin typeface="Consolas"/>
                <a:cs typeface="Calibri"/>
              </a:rPr>
              <a:t>git merge main</a:t>
            </a:r>
            <a:endParaRPr lang="en-US" sz="1800" b="0" i="0" u="none" strike="noStrike" kern="0" cap="none" spc="0" baseline="0" dirty="0">
              <a:solidFill>
                <a:srgbClr val="000000"/>
              </a:solidFill>
              <a:uFillTx/>
              <a:latin typeface="Calibri"/>
            </a:endParaRPr>
          </a:p>
        </p:txBody>
      </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a:latin typeface="Calibri Light"/>
                <a:ea typeface="Calibri"/>
                <a:cs typeface="Calibri Light"/>
              </a:rPr>
              <a:t>Git</a:t>
            </a:r>
            <a:r>
              <a:rPr lang="en-US" sz="4800" b="0">
                <a:latin typeface="Calibri"/>
                <a:ea typeface="Calibri"/>
                <a:cs typeface="Calibri Light"/>
              </a:rPr>
              <a:t> </a:t>
            </a:r>
            <a:r>
              <a:rPr lang="en-US" sz="4800" b="0">
                <a:latin typeface="Calibri Light"/>
                <a:ea typeface="Calibri Light"/>
                <a:cs typeface="Calibri Light"/>
              </a:rPr>
              <a:t>(Main commands)</a:t>
            </a:r>
          </a:p>
          <a:p>
            <a:pPr lvl="0"/>
            <a:endParaRPr lang="en-US" sz="4800" b="0">
              <a:latin typeface="Calibri Light"/>
              <a:cs typeface="Calibri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5" name="Rectangle 402">
            <a:extLst>
              <a:ext uri="{FF2B5EF4-FFF2-40B4-BE49-F238E27FC236}">
                <a16:creationId xmlns:a16="http://schemas.microsoft.com/office/drawing/2014/main" id="{9E414A23-8F2B-CE56-619F-6456BBEBA555}"/>
              </a:ext>
            </a:extLst>
          </p:cNvPr>
          <p:cNvSpPr/>
          <p:nvPr/>
        </p:nvSpPr>
        <p:spPr>
          <a:xfrm>
            <a:off x="3177713" y="6140909"/>
            <a:ext cx="2839166" cy="336883"/>
          </a:xfrm>
          <a:prstGeom prst="rect">
            <a:avLst/>
          </a:prstGeom>
          <a:noFill/>
          <a:ln cap="flat">
            <a:noFill/>
            <a:prstDash val="solid"/>
          </a:ln>
        </p:spPr>
        <p:txBody>
          <a:bodyPr vert="horz" wrap="square" lIns="91440" tIns="45720" rIns="91440" bIns="45720" anchor="ctr" anchorCtr="0" compatLnSpc="1">
            <a:noAutofit/>
          </a:bodyPr>
          <a:lstStyle/>
          <a:p>
            <a:pPr marL="109526" marR="0" lvl="3" indent="0" algn="l" defTabSz="609502"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1600" b="0" i="0" u="none" strike="noStrike" kern="0" cap="none" spc="0" baseline="0">
              <a:solidFill>
                <a:srgbClr val="39C2D7"/>
              </a:solidFill>
              <a:uFillTx/>
              <a:latin typeface="Trebuchet MS"/>
              <a:ea typeface="ＭＳ Ｐゴシック" pitchFamily="34"/>
              <a:cs typeface="Trebuchet MS"/>
            </a:endParaRPr>
          </a:p>
        </p:txBody>
      </p:sp>
      <p:sp>
        <p:nvSpPr>
          <p:cNvPr id="6" name="Rectangle 403">
            <a:extLst>
              <a:ext uri="{FF2B5EF4-FFF2-40B4-BE49-F238E27FC236}">
                <a16:creationId xmlns:a16="http://schemas.microsoft.com/office/drawing/2014/main" id="{7EAE029D-42B5-3261-D2BD-E8B222906C92}"/>
              </a:ext>
            </a:extLst>
          </p:cNvPr>
          <p:cNvSpPr/>
          <p:nvPr/>
        </p:nvSpPr>
        <p:spPr>
          <a:xfrm>
            <a:off x="6370021" y="5575142"/>
            <a:ext cx="4947544" cy="1274280"/>
          </a:xfrm>
          <a:prstGeom prst="rect">
            <a:avLst/>
          </a:prstGeom>
          <a:noFill/>
          <a:ln cap="flat">
            <a:noFill/>
            <a:prstDash val="solid"/>
          </a:ln>
        </p:spPr>
        <p:txBody>
          <a:bodyPr vert="horz" wrap="square" lIns="91440" tIns="45720" rIns="91440" bIns="45720" anchor="ctr" anchorCtr="0" compatLnSpc="1">
            <a:noAutofit/>
          </a:bodyPr>
          <a:lstStyle/>
          <a:p>
            <a:pPr marL="395258" marR="0" lvl="3" indent="-285740" algn="l" defTabSz="609502" rtl="0" fontAlgn="auto" hangingPunct="1">
              <a:lnSpc>
                <a:spcPct val="100000"/>
              </a:lnSpc>
              <a:spcBef>
                <a:spcPts val="0"/>
              </a:spcBef>
              <a:spcAft>
                <a:spcPts val="600"/>
              </a:spcAft>
              <a:buClr>
                <a:srgbClr val="2FC2D9"/>
              </a:buClr>
              <a:buSzPct val="100000"/>
              <a:buFont typeface="Wingdings" pitchFamily="2"/>
              <a:buChar char="ü"/>
              <a:tabLst/>
              <a:defRPr sz="1800" b="0" i="0" u="none" strike="noStrike" kern="0" cap="none" spc="0" baseline="0">
                <a:solidFill>
                  <a:srgbClr val="000000"/>
                </a:solidFill>
                <a:uFillTx/>
              </a:defRPr>
            </a:pPr>
            <a:endParaRPr lang="en-US" sz="1200" b="0" i="0" u="none" strike="noStrike" kern="0" cap="none" spc="0" baseline="0">
              <a:solidFill>
                <a:srgbClr val="464547"/>
              </a:solidFill>
              <a:uFillTx/>
              <a:latin typeface="Trebuchet MS"/>
              <a:ea typeface="ＭＳ Ｐゴシック" pitchFamily="34"/>
            </a:endParaRPr>
          </a:p>
        </p:txBody>
      </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sp>
        <p:nvSpPr>
          <p:cNvPr id="12" name="TextBox 10">
            <a:extLst>
              <a:ext uri="{FF2B5EF4-FFF2-40B4-BE49-F238E27FC236}">
                <a16:creationId xmlns:a16="http://schemas.microsoft.com/office/drawing/2014/main" id="{F9DBEA28-206A-06C0-C26E-2A33440321A2}"/>
              </a:ext>
            </a:extLst>
          </p:cNvPr>
          <p:cNvSpPr txBox="1"/>
          <p:nvPr/>
        </p:nvSpPr>
        <p:spPr>
          <a:xfrm>
            <a:off x="807049" y="1617802"/>
            <a:ext cx="5288952" cy="4154984"/>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b="1" kern="0" dirty="0">
                <a:solidFill>
                  <a:srgbClr val="0D0D0D"/>
                </a:solidFill>
                <a:latin typeface="Calibri"/>
                <a:ea typeface="Calibri"/>
                <a:cs typeface="Calibri"/>
              </a:rPr>
              <a:t>To allow you to push changes</a:t>
            </a:r>
            <a:r>
              <a:rPr lang="en-US" sz="2400" kern="0" dirty="0">
                <a:solidFill>
                  <a:srgbClr val="0D0D0D"/>
                </a:solidFill>
                <a:latin typeface="Calibri"/>
                <a:ea typeface="Calibri"/>
                <a:cs typeface="Calibri"/>
              </a:rPr>
              <a:t> to the </a:t>
            </a:r>
            <a:r>
              <a:rPr lang="en-US" sz="2400" kern="0" dirty="0" err="1">
                <a:solidFill>
                  <a:srgbClr val="0D0D0D"/>
                </a:solidFill>
                <a:latin typeface="Calibri"/>
                <a:ea typeface="Calibri"/>
                <a:cs typeface="Calibri"/>
              </a:rPr>
              <a:t>ekids</a:t>
            </a:r>
            <a:r>
              <a:rPr lang="en-US" sz="2400" kern="0" dirty="0">
                <a:solidFill>
                  <a:srgbClr val="0D0D0D"/>
                </a:solidFill>
                <a:latin typeface="Calibri"/>
                <a:ea typeface="Calibri"/>
                <a:cs typeface="Calibri"/>
              </a:rPr>
              <a:t>’ repository, </a:t>
            </a:r>
            <a:r>
              <a:rPr lang="en-US" sz="2400" b="1" kern="0" dirty="0">
                <a:solidFill>
                  <a:srgbClr val="0D0D0D"/>
                </a:solidFill>
                <a:latin typeface="Calibri"/>
                <a:ea typeface="Calibri"/>
                <a:cs typeface="Calibri"/>
              </a:rPr>
              <a:t>you need to accept</a:t>
            </a:r>
            <a:r>
              <a:rPr lang="en-US" sz="2400" kern="0" dirty="0">
                <a:solidFill>
                  <a:srgbClr val="0D0D0D"/>
                </a:solidFill>
                <a:latin typeface="Calibri"/>
                <a:ea typeface="Calibri"/>
                <a:cs typeface="Calibri"/>
              </a:rPr>
              <a:t> a collaboration invitation </a:t>
            </a:r>
            <a:r>
              <a:rPr lang="en-US" sz="2400" b="1" kern="0" dirty="0">
                <a:solidFill>
                  <a:srgbClr val="0D0D0D"/>
                </a:solidFill>
                <a:latin typeface="Calibri"/>
                <a:ea typeface="Calibri"/>
                <a:cs typeface="Calibri"/>
              </a:rPr>
              <a:t>sent to your email</a:t>
            </a:r>
            <a:r>
              <a:rPr lang="en-US" sz="2400" kern="0" dirty="0">
                <a:solidFill>
                  <a:srgbClr val="0D0D0D"/>
                </a:solidFill>
                <a:latin typeface="Calibri"/>
                <a:ea typeface="Calibri"/>
                <a:cs typeface="Calibri"/>
              </a:rPr>
              <a:t> connected to your GitHub account</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b="1" kern="0" dirty="0">
                <a:solidFill>
                  <a:srgbClr val="0D0D0D"/>
                </a:solidFill>
                <a:latin typeface="Calibri"/>
                <a:ea typeface="Calibri"/>
                <a:cs typeface="Calibri"/>
              </a:rPr>
              <a:t>Before clicking on anything</a:t>
            </a:r>
            <a:r>
              <a:rPr lang="en-US" sz="2400" kern="0" dirty="0">
                <a:solidFill>
                  <a:srgbClr val="0D0D0D"/>
                </a:solidFill>
                <a:latin typeface="Calibri"/>
                <a:ea typeface="Calibri"/>
                <a:cs typeface="Calibri"/>
              </a:rPr>
              <a:t>, please confirm that the invitation is a valid one (check the highlighted squares)</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Click on </a:t>
            </a:r>
            <a:r>
              <a:rPr lang="en-US" sz="2400" b="1" kern="0" dirty="0">
                <a:solidFill>
                  <a:srgbClr val="0D0D0D"/>
                </a:solidFill>
                <a:latin typeface="Calibri"/>
                <a:ea typeface="Calibri"/>
                <a:cs typeface="Calibri"/>
              </a:rPr>
              <a:t>“accept”</a:t>
            </a:r>
            <a:r>
              <a:rPr lang="en-US" sz="2400" kern="0" dirty="0">
                <a:solidFill>
                  <a:srgbClr val="0D0D0D"/>
                </a:solidFill>
                <a:latin typeface="Calibri"/>
                <a:ea typeface="Calibri"/>
                <a:cs typeface="Calibri"/>
              </a:rPr>
              <a:t> or </a:t>
            </a:r>
            <a:r>
              <a:rPr lang="en-US" sz="2400" b="1" kern="0" dirty="0">
                <a:solidFill>
                  <a:srgbClr val="0D0D0D"/>
                </a:solidFill>
                <a:latin typeface="Calibri"/>
                <a:ea typeface="Calibri"/>
                <a:cs typeface="Calibri"/>
              </a:rPr>
              <a:t>“View invitation”</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You need to be logged in to your GitHub account to accept it</a:t>
            </a:r>
          </a:p>
        </p:txBody>
      </p:sp>
      <p:pic>
        <p:nvPicPr>
          <p:cNvPr id="11" name="Picture 10" descr="A screenshot of a web page&#10;&#10;Description automatically generated">
            <a:extLst>
              <a:ext uri="{FF2B5EF4-FFF2-40B4-BE49-F238E27FC236}">
                <a16:creationId xmlns:a16="http://schemas.microsoft.com/office/drawing/2014/main" id="{2F4AB30F-9B14-4C01-7AFB-F0B49EE5F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274" y="1109263"/>
            <a:ext cx="5915851" cy="5725324"/>
          </a:xfrm>
          <a:prstGeom prst="rect">
            <a:avLst/>
          </a:prstGeom>
        </p:spPr>
      </p:pic>
    </p:spTree>
    <p:extLst>
      <p:ext uri="{BB962C8B-B14F-4D97-AF65-F5344CB8AC3E}">
        <p14:creationId xmlns:p14="http://schemas.microsoft.com/office/powerpoint/2010/main" val="4157793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B8F94D47-0319-9099-CF11-937FFFF2264A}"/>
              </a:ext>
            </a:extLst>
          </p:cNvPr>
          <p:cNvSpPr txBox="1"/>
          <p:nvPr/>
        </p:nvSpPr>
        <p:spPr>
          <a:xfrm>
            <a:off x="807049" y="1617802"/>
            <a:ext cx="9419892" cy="1200329"/>
          </a:xfrm>
          <a:prstGeom prst="rect">
            <a:avLst/>
          </a:prstGeom>
          <a:noFill/>
          <a:ln cap="flat">
            <a:noFill/>
          </a:ln>
        </p:spPr>
        <p:txBody>
          <a:bodyPr vert="horz" wrap="square" lIns="91440" tIns="45720" rIns="91440" bIns="45720" anchor="t" anchorCtr="0" compatLnSpc="1">
            <a:spAutoFit/>
          </a:bodyPr>
          <a:lstStyle/>
          <a:p>
            <a:pPr marL="342900" indent="-342900">
              <a:buSzPct val="100000"/>
              <a:buFont typeface="Arial" panose="020B0604020202020204" pitchFamily="34" charset="0"/>
              <a:buChar char="•"/>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GitHub will ask you to accept the invitation. Just click on the green button labeled “Accept invitation”</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p:txBody>
      </p:sp>
      <p:sp>
        <p:nvSpPr>
          <p:cNvPr id="3" name="Title 5">
            <a:extLst>
              <a:ext uri="{FF2B5EF4-FFF2-40B4-BE49-F238E27FC236}">
                <a16:creationId xmlns:a16="http://schemas.microsoft.com/office/drawing/2014/main" id="{A942F683-B015-3B4C-2A9C-9CDDAC667DA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cs typeface="Calibri Light"/>
            </a:endParaRPr>
          </a:p>
        </p:txBody>
      </p:sp>
      <p:pic>
        <p:nvPicPr>
          <p:cNvPr id="5" name="Picture 4" descr="A screenshot of a computer&#10;&#10;Description automatically generated">
            <a:extLst>
              <a:ext uri="{FF2B5EF4-FFF2-40B4-BE49-F238E27FC236}">
                <a16:creationId xmlns:a16="http://schemas.microsoft.com/office/drawing/2014/main" id="{A1C5971D-18F5-BD39-30BD-4F39AD706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9540" y="2662043"/>
            <a:ext cx="3772426" cy="3877216"/>
          </a:xfrm>
          <a:prstGeom prst="rect">
            <a:avLst/>
          </a:prstGeom>
        </p:spPr>
      </p:pic>
    </p:spTree>
    <p:extLst>
      <p:ext uri="{BB962C8B-B14F-4D97-AF65-F5344CB8AC3E}">
        <p14:creationId xmlns:p14="http://schemas.microsoft.com/office/powerpoint/2010/main" val="2283383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0">
            <a:extLst>
              <a:ext uri="{FF2B5EF4-FFF2-40B4-BE49-F238E27FC236}">
                <a16:creationId xmlns:a16="http://schemas.microsoft.com/office/drawing/2014/main" id="{F9DBEA28-206A-06C0-C26E-2A33440321A2}"/>
              </a:ext>
            </a:extLst>
          </p:cNvPr>
          <p:cNvSpPr txBox="1"/>
          <p:nvPr/>
        </p:nvSpPr>
        <p:spPr>
          <a:xfrm>
            <a:off x="807048" y="1617802"/>
            <a:ext cx="11180607" cy="1200329"/>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At EPAM, as you are using different laptops each time, clone the repository using </a:t>
            </a:r>
            <a:r>
              <a:rPr lang="en-US" sz="2400" kern="0" dirty="0">
                <a:solidFill>
                  <a:srgbClr val="0D0D0D"/>
                </a:solidFill>
                <a:latin typeface="Calibri"/>
                <a:ea typeface="Calibri"/>
                <a:cs typeface="Calibri"/>
                <a:hlinkClick r:id="rId2"/>
              </a:rPr>
              <a:t>https://github.com/ericrommel/ekids.git</a:t>
            </a:r>
            <a:endParaRPr lang="en-US" sz="2400" kern="0" dirty="0">
              <a:solidFill>
                <a:srgbClr val="0D0D0D"/>
              </a:solidFill>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During the push, you might be prompted to log in using the browser access</a:t>
            </a:r>
          </a:p>
        </p:txBody>
      </p:sp>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5" name="Rectangle 402">
            <a:extLst>
              <a:ext uri="{FF2B5EF4-FFF2-40B4-BE49-F238E27FC236}">
                <a16:creationId xmlns:a16="http://schemas.microsoft.com/office/drawing/2014/main" id="{9E414A23-8F2B-CE56-619F-6456BBEBA555}"/>
              </a:ext>
            </a:extLst>
          </p:cNvPr>
          <p:cNvSpPr/>
          <p:nvPr/>
        </p:nvSpPr>
        <p:spPr>
          <a:xfrm>
            <a:off x="3177713" y="6140909"/>
            <a:ext cx="2839166" cy="336883"/>
          </a:xfrm>
          <a:prstGeom prst="rect">
            <a:avLst/>
          </a:prstGeom>
          <a:noFill/>
          <a:ln cap="flat">
            <a:noFill/>
            <a:prstDash val="solid"/>
          </a:ln>
        </p:spPr>
        <p:txBody>
          <a:bodyPr vert="horz" wrap="square" lIns="91440" tIns="45720" rIns="91440" bIns="45720" anchor="ctr" anchorCtr="0" compatLnSpc="1">
            <a:noAutofit/>
          </a:bodyPr>
          <a:lstStyle/>
          <a:p>
            <a:pPr marL="109526" marR="0" lvl="3" indent="0" algn="l" defTabSz="609502"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1600" b="0" i="0" u="none" strike="noStrike" kern="0" cap="none" spc="0" baseline="0">
              <a:solidFill>
                <a:srgbClr val="39C2D7"/>
              </a:solidFill>
              <a:uFillTx/>
              <a:latin typeface="Trebuchet MS"/>
              <a:ea typeface="ＭＳ Ｐゴシック" pitchFamily="34"/>
              <a:cs typeface="Trebuchet MS"/>
            </a:endParaRPr>
          </a:p>
        </p:txBody>
      </p:sp>
      <p:sp>
        <p:nvSpPr>
          <p:cNvPr id="6" name="Rectangle 403">
            <a:extLst>
              <a:ext uri="{FF2B5EF4-FFF2-40B4-BE49-F238E27FC236}">
                <a16:creationId xmlns:a16="http://schemas.microsoft.com/office/drawing/2014/main" id="{7EAE029D-42B5-3261-D2BD-E8B222906C92}"/>
              </a:ext>
            </a:extLst>
          </p:cNvPr>
          <p:cNvSpPr/>
          <p:nvPr/>
        </p:nvSpPr>
        <p:spPr>
          <a:xfrm>
            <a:off x="6370021" y="5575142"/>
            <a:ext cx="4947544" cy="1274280"/>
          </a:xfrm>
          <a:prstGeom prst="rect">
            <a:avLst/>
          </a:prstGeom>
          <a:noFill/>
          <a:ln cap="flat">
            <a:noFill/>
            <a:prstDash val="solid"/>
          </a:ln>
        </p:spPr>
        <p:txBody>
          <a:bodyPr vert="horz" wrap="square" lIns="91440" tIns="45720" rIns="91440" bIns="45720" anchor="ctr" anchorCtr="0" compatLnSpc="1">
            <a:noAutofit/>
          </a:bodyPr>
          <a:lstStyle/>
          <a:p>
            <a:pPr marL="395258" marR="0" lvl="3" indent="-285740" algn="l" defTabSz="609502" rtl="0" fontAlgn="auto" hangingPunct="1">
              <a:lnSpc>
                <a:spcPct val="100000"/>
              </a:lnSpc>
              <a:spcBef>
                <a:spcPts val="0"/>
              </a:spcBef>
              <a:spcAft>
                <a:spcPts val="600"/>
              </a:spcAft>
              <a:buClr>
                <a:srgbClr val="2FC2D9"/>
              </a:buClr>
              <a:buSzPct val="100000"/>
              <a:buFont typeface="Wingdings" pitchFamily="2"/>
              <a:buChar char="ü"/>
              <a:tabLst/>
              <a:defRPr sz="1800" b="0" i="0" u="none" strike="noStrike" kern="0" cap="none" spc="0" baseline="0">
                <a:solidFill>
                  <a:srgbClr val="000000"/>
                </a:solidFill>
                <a:uFillTx/>
              </a:defRPr>
            </a:pPr>
            <a:endParaRPr lang="en-US" sz="1200" b="0" i="0" u="none" strike="noStrike" kern="0" cap="none" spc="0" baseline="0">
              <a:solidFill>
                <a:srgbClr val="464547"/>
              </a:solidFill>
              <a:uFillTx/>
              <a:latin typeface="Trebuchet MS"/>
              <a:ea typeface="ＭＳ Ｐゴシック" pitchFamily="34"/>
            </a:endParaRPr>
          </a:p>
        </p:txBody>
      </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pic>
        <p:nvPicPr>
          <p:cNvPr id="16" name="Picture 15">
            <a:extLst>
              <a:ext uri="{FF2B5EF4-FFF2-40B4-BE49-F238E27FC236}">
                <a16:creationId xmlns:a16="http://schemas.microsoft.com/office/drawing/2014/main" id="{7544735C-5167-C320-D633-F9D374DD97A4}"/>
              </a:ext>
            </a:extLst>
          </p:cNvPr>
          <p:cNvPicPr>
            <a:picLocks noChangeAspect="1"/>
          </p:cNvPicPr>
          <p:nvPr/>
        </p:nvPicPr>
        <p:blipFill>
          <a:blip r:embed="rId3"/>
          <a:stretch>
            <a:fillRect/>
          </a:stretch>
        </p:blipFill>
        <p:spPr>
          <a:xfrm>
            <a:off x="580834" y="3864010"/>
            <a:ext cx="3741744" cy="2949196"/>
          </a:xfrm>
          <a:prstGeom prst="rect">
            <a:avLst/>
          </a:prstGeom>
        </p:spPr>
      </p:pic>
      <p:sp>
        <p:nvSpPr>
          <p:cNvPr id="17" name="Rectangle 16">
            <a:extLst>
              <a:ext uri="{FF2B5EF4-FFF2-40B4-BE49-F238E27FC236}">
                <a16:creationId xmlns:a16="http://schemas.microsoft.com/office/drawing/2014/main" id="{0B80297E-0B39-F613-5884-263CE0CBC319}"/>
              </a:ext>
            </a:extLst>
          </p:cNvPr>
          <p:cNvSpPr/>
          <p:nvPr/>
        </p:nvSpPr>
        <p:spPr>
          <a:xfrm>
            <a:off x="1503680" y="5630230"/>
            <a:ext cx="1991360" cy="51067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0322A92-52FB-7453-8086-87638159EAB2}"/>
              </a:ext>
            </a:extLst>
          </p:cNvPr>
          <p:cNvPicPr>
            <a:picLocks noChangeAspect="1"/>
          </p:cNvPicPr>
          <p:nvPr/>
        </p:nvPicPr>
        <p:blipFill>
          <a:blip r:embed="rId4"/>
          <a:stretch>
            <a:fillRect/>
          </a:stretch>
        </p:blipFill>
        <p:spPr>
          <a:xfrm>
            <a:off x="5530659" y="4060393"/>
            <a:ext cx="5624047" cy="2423370"/>
          </a:xfrm>
          <a:prstGeom prst="rect">
            <a:avLst/>
          </a:prstGeom>
        </p:spPr>
      </p:pic>
      <p:cxnSp>
        <p:nvCxnSpPr>
          <p:cNvPr id="21" name="Straight Arrow Connector 20">
            <a:extLst>
              <a:ext uri="{FF2B5EF4-FFF2-40B4-BE49-F238E27FC236}">
                <a16:creationId xmlns:a16="http://schemas.microsoft.com/office/drawing/2014/main" id="{F60A16E4-908C-78A5-02A8-BF5F07C8BCA2}"/>
              </a:ext>
            </a:extLst>
          </p:cNvPr>
          <p:cNvCxnSpPr>
            <a:stCxn id="17" idx="3"/>
          </p:cNvCxnSpPr>
          <p:nvPr/>
        </p:nvCxnSpPr>
        <p:spPr>
          <a:xfrm flipV="1">
            <a:off x="3495040" y="5885569"/>
            <a:ext cx="2021955"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CE05BB-E6BC-81D2-A737-91212FA82F30}"/>
              </a:ext>
            </a:extLst>
          </p:cNvPr>
          <p:cNvSpPr/>
          <p:nvPr/>
        </p:nvSpPr>
        <p:spPr>
          <a:xfrm>
            <a:off x="5516995" y="4056378"/>
            <a:ext cx="5624047" cy="242141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985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0">
            <a:extLst>
              <a:ext uri="{FF2B5EF4-FFF2-40B4-BE49-F238E27FC236}">
                <a16:creationId xmlns:a16="http://schemas.microsoft.com/office/drawing/2014/main" id="{F9DBEA28-206A-06C0-C26E-2A33440321A2}"/>
              </a:ext>
            </a:extLst>
          </p:cNvPr>
          <p:cNvSpPr txBox="1"/>
          <p:nvPr/>
        </p:nvSpPr>
        <p:spPr>
          <a:xfrm>
            <a:off x="807048" y="1617802"/>
            <a:ext cx="11180607" cy="3046988"/>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If the below message is appearing for you:</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kern="0" dirty="0">
              <a:solidFill>
                <a:srgbClr val="0D0D0D"/>
              </a:solidFill>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kern="0" dirty="0">
              <a:solidFill>
                <a:srgbClr val="0D0D0D"/>
              </a:solidFill>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b="0" i="0" u="none" strike="noStrike" kern="0" cap="none" spc="0" baseline="0" dirty="0">
              <a:solidFill>
                <a:srgbClr val="0D0D0D"/>
              </a:solidFill>
              <a:uFillTx/>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400" kern="0" dirty="0">
              <a:solidFill>
                <a:srgbClr val="0D0D0D"/>
              </a:solidFill>
              <a:latin typeface="Calibri"/>
              <a:ea typeface="Calibri"/>
              <a:cs typeface="Calibri"/>
            </a:endParaRP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You need to follow the next slide steps (use Git Bash terminal)</a:t>
            </a:r>
          </a:p>
        </p:txBody>
      </p:sp>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5" name="Rectangle 402">
            <a:extLst>
              <a:ext uri="{FF2B5EF4-FFF2-40B4-BE49-F238E27FC236}">
                <a16:creationId xmlns:a16="http://schemas.microsoft.com/office/drawing/2014/main" id="{9E414A23-8F2B-CE56-619F-6456BBEBA555}"/>
              </a:ext>
            </a:extLst>
          </p:cNvPr>
          <p:cNvSpPr/>
          <p:nvPr/>
        </p:nvSpPr>
        <p:spPr>
          <a:xfrm>
            <a:off x="3177713" y="6140909"/>
            <a:ext cx="2839166" cy="336883"/>
          </a:xfrm>
          <a:prstGeom prst="rect">
            <a:avLst/>
          </a:prstGeom>
          <a:noFill/>
          <a:ln cap="flat">
            <a:noFill/>
            <a:prstDash val="solid"/>
          </a:ln>
        </p:spPr>
        <p:txBody>
          <a:bodyPr vert="horz" wrap="square" lIns="91440" tIns="45720" rIns="91440" bIns="45720" anchor="ctr" anchorCtr="0" compatLnSpc="1">
            <a:noAutofit/>
          </a:bodyPr>
          <a:lstStyle/>
          <a:p>
            <a:pPr marL="109526" marR="0" lvl="3" indent="0" algn="l" defTabSz="609502"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1600" b="0" i="0" u="none" strike="noStrike" kern="0" cap="none" spc="0" baseline="0">
              <a:solidFill>
                <a:srgbClr val="39C2D7"/>
              </a:solidFill>
              <a:uFillTx/>
              <a:latin typeface="Trebuchet MS"/>
              <a:ea typeface="ＭＳ Ｐゴシック" pitchFamily="34"/>
              <a:cs typeface="Trebuchet MS"/>
            </a:endParaRPr>
          </a:p>
        </p:txBody>
      </p:sp>
      <p:sp>
        <p:nvSpPr>
          <p:cNvPr id="6" name="Rectangle 403">
            <a:extLst>
              <a:ext uri="{FF2B5EF4-FFF2-40B4-BE49-F238E27FC236}">
                <a16:creationId xmlns:a16="http://schemas.microsoft.com/office/drawing/2014/main" id="{7EAE029D-42B5-3261-D2BD-E8B222906C92}"/>
              </a:ext>
            </a:extLst>
          </p:cNvPr>
          <p:cNvSpPr/>
          <p:nvPr/>
        </p:nvSpPr>
        <p:spPr>
          <a:xfrm>
            <a:off x="6370021" y="5575142"/>
            <a:ext cx="4947544" cy="1274280"/>
          </a:xfrm>
          <a:prstGeom prst="rect">
            <a:avLst/>
          </a:prstGeom>
          <a:noFill/>
          <a:ln cap="flat">
            <a:noFill/>
            <a:prstDash val="solid"/>
          </a:ln>
        </p:spPr>
        <p:txBody>
          <a:bodyPr vert="horz" wrap="square" lIns="91440" tIns="45720" rIns="91440" bIns="45720" anchor="ctr" anchorCtr="0" compatLnSpc="1">
            <a:noAutofit/>
          </a:bodyPr>
          <a:lstStyle/>
          <a:p>
            <a:pPr marL="395258" marR="0" lvl="3" indent="-285740" algn="l" defTabSz="609502" rtl="0" fontAlgn="auto" hangingPunct="1">
              <a:lnSpc>
                <a:spcPct val="100000"/>
              </a:lnSpc>
              <a:spcBef>
                <a:spcPts val="0"/>
              </a:spcBef>
              <a:spcAft>
                <a:spcPts val="600"/>
              </a:spcAft>
              <a:buClr>
                <a:srgbClr val="2FC2D9"/>
              </a:buClr>
              <a:buSzPct val="100000"/>
              <a:buFont typeface="Wingdings" pitchFamily="2"/>
              <a:buChar char="ü"/>
              <a:tabLst/>
              <a:defRPr sz="1800" b="0" i="0" u="none" strike="noStrike" kern="0" cap="none" spc="0" baseline="0">
                <a:solidFill>
                  <a:srgbClr val="000000"/>
                </a:solidFill>
                <a:uFillTx/>
              </a:defRPr>
            </a:pPr>
            <a:endParaRPr lang="en-US" sz="1200" b="0" i="0" u="none" strike="noStrike" kern="0" cap="none" spc="0" baseline="0">
              <a:solidFill>
                <a:srgbClr val="464547"/>
              </a:solidFill>
              <a:uFillTx/>
              <a:latin typeface="Trebuchet MS"/>
              <a:ea typeface="ＭＳ Ｐゴシック" pitchFamily="34"/>
            </a:endParaRPr>
          </a:p>
        </p:txBody>
      </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pic>
        <p:nvPicPr>
          <p:cNvPr id="11" name="Picture 10">
            <a:extLst>
              <a:ext uri="{FF2B5EF4-FFF2-40B4-BE49-F238E27FC236}">
                <a16:creationId xmlns:a16="http://schemas.microsoft.com/office/drawing/2014/main" id="{7B0F3B70-C791-277D-1EE6-AB6EDC8C081C}"/>
              </a:ext>
            </a:extLst>
          </p:cNvPr>
          <p:cNvPicPr>
            <a:picLocks noChangeAspect="1"/>
          </p:cNvPicPr>
          <p:nvPr/>
        </p:nvPicPr>
        <p:blipFill>
          <a:blip r:embed="rId2"/>
          <a:stretch>
            <a:fillRect/>
          </a:stretch>
        </p:blipFill>
        <p:spPr>
          <a:xfrm>
            <a:off x="1443901" y="2098027"/>
            <a:ext cx="5920001" cy="1800000"/>
          </a:xfrm>
          <a:prstGeom prst="rect">
            <a:avLst/>
          </a:prstGeom>
        </p:spPr>
      </p:pic>
      <p:sp>
        <p:nvSpPr>
          <p:cNvPr id="13" name="Rectangle 12">
            <a:extLst>
              <a:ext uri="{FF2B5EF4-FFF2-40B4-BE49-F238E27FC236}">
                <a16:creationId xmlns:a16="http://schemas.microsoft.com/office/drawing/2014/main" id="{09B682B5-2D28-043E-9C63-9A51D4B9B88A}"/>
              </a:ext>
            </a:extLst>
          </p:cNvPr>
          <p:cNvSpPr/>
          <p:nvPr/>
        </p:nvSpPr>
        <p:spPr>
          <a:xfrm>
            <a:off x="5071620" y="2410078"/>
            <a:ext cx="1385741" cy="31588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B543BAA-8F80-9081-DDC2-BA97EAB7CC6A}"/>
              </a:ext>
            </a:extLst>
          </p:cNvPr>
          <p:cNvSpPr txBox="1"/>
          <p:nvPr/>
        </p:nvSpPr>
        <p:spPr>
          <a:xfrm>
            <a:off x="7729979" y="2112975"/>
            <a:ext cx="3971975" cy="923330"/>
          </a:xfrm>
          <a:prstGeom prst="rect">
            <a:avLst/>
          </a:prstGeom>
          <a:noFill/>
          <a:ln w="25400">
            <a:solidFill>
              <a:srgbClr val="FF0000"/>
            </a:solidFill>
          </a:ln>
        </p:spPr>
        <p:txBody>
          <a:bodyPr wrap="square" rtlCol="0">
            <a:spAutoFit/>
          </a:bodyPr>
          <a:lstStyle/>
          <a:p>
            <a:r>
              <a:rPr lang="en-US" dirty="0"/>
              <a:t>See that the issue is with the public key.</a:t>
            </a:r>
          </a:p>
          <a:p>
            <a:r>
              <a:rPr lang="en-US" dirty="0"/>
              <a:t>Probably you don’t have it saved in your machine or in your GitHub account </a:t>
            </a:r>
          </a:p>
        </p:txBody>
      </p:sp>
      <p:cxnSp>
        <p:nvCxnSpPr>
          <p:cNvPr id="18" name="Straight Arrow Connector 17">
            <a:extLst>
              <a:ext uri="{FF2B5EF4-FFF2-40B4-BE49-F238E27FC236}">
                <a16:creationId xmlns:a16="http://schemas.microsoft.com/office/drawing/2014/main" id="{6C82DB75-A15B-7716-CF90-8C191559EA6C}"/>
              </a:ext>
            </a:extLst>
          </p:cNvPr>
          <p:cNvCxnSpPr>
            <a:stCxn id="13" idx="3"/>
            <a:endCxn id="14" idx="1"/>
          </p:cNvCxnSpPr>
          <p:nvPr/>
        </p:nvCxnSpPr>
        <p:spPr>
          <a:xfrm>
            <a:off x="6457361" y="2568018"/>
            <a:ext cx="1272618" cy="662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395139A-9E28-5E1A-D172-481DE3087E3F}"/>
              </a:ext>
            </a:extLst>
          </p:cNvPr>
          <p:cNvSpPr txBox="1"/>
          <p:nvPr/>
        </p:nvSpPr>
        <p:spPr>
          <a:xfrm>
            <a:off x="413678" y="4946569"/>
            <a:ext cx="11206401" cy="646331"/>
          </a:xfrm>
          <a:prstGeom prst="rect">
            <a:avLst/>
          </a:prstGeom>
          <a:noFill/>
        </p:spPr>
        <p:txBody>
          <a:bodyPr wrap="none" rtlCol="0">
            <a:spAutoFit/>
          </a:bodyPr>
          <a:lstStyle/>
          <a:p>
            <a:r>
              <a:rPr lang="en-US" sz="3600" dirty="0">
                <a:solidFill>
                  <a:srgbClr val="FF0000"/>
                </a:solidFill>
              </a:rPr>
              <a:t>NOTE: For safety reasons, only do it from your OWN device</a:t>
            </a:r>
          </a:p>
        </p:txBody>
      </p:sp>
    </p:spTree>
    <p:extLst>
      <p:ext uri="{BB962C8B-B14F-4D97-AF65-F5344CB8AC3E}">
        <p14:creationId xmlns:p14="http://schemas.microsoft.com/office/powerpoint/2010/main" val="3960498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BA5FAC4-097D-9343-C37F-0277B7A450AF}"/>
              </a:ext>
            </a:extLst>
          </p:cNvPr>
          <p:cNvGrpSpPr/>
          <p:nvPr/>
        </p:nvGrpSpPr>
        <p:grpSpPr>
          <a:xfrm>
            <a:off x="958172" y="999947"/>
            <a:ext cx="6194129" cy="5889627"/>
            <a:chOff x="958172" y="962239"/>
            <a:chExt cx="6194129" cy="5889627"/>
          </a:xfrm>
        </p:grpSpPr>
        <p:sp>
          <p:nvSpPr>
            <p:cNvPr id="5" name="Rectangle 402">
              <a:extLst>
                <a:ext uri="{FF2B5EF4-FFF2-40B4-BE49-F238E27FC236}">
                  <a16:creationId xmlns:a16="http://schemas.microsoft.com/office/drawing/2014/main" id="{9E414A23-8F2B-CE56-619F-6456BBEBA555}"/>
                </a:ext>
              </a:extLst>
            </p:cNvPr>
            <p:cNvSpPr/>
            <p:nvPr/>
          </p:nvSpPr>
          <p:spPr>
            <a:xfrm>
              <a:off x="3177713" y="6140909"/>
              <a:ext cx="2839166" cy="336883"/>
            </a:xfrm>
            <a:prstGeom prst="rect">
              <a:avLst/>
            </a:prstGeom>
            <a:noFill/>
            <a:ln cap="flat">
              <a:noFill/>
              <a:prstDash val="solid"/>
            </a:ln>
          </p:spPr>
          <p:txBody>
            <a:bodyPr vert="horz" wrap="square" lIns="91440" tIns="45720" rIns="91440" bIns="45720" anchor="ctr" anchorCtr="0" compatLnSpc="1">
              <a:noAutofit/>
            </a:bodyPr>
            <a:lstStyle/>
            <a:p>
              <a:pPr marL="109526" marR="0" lvl="3" indent="0" algn="l" defTabSz="609502" rtl="0" fontAlgn="auto" hangingPunct="1">
                <a:lnSpc>
                  <a:spcPct val="100000"/>
                </a:lnSpc>
                <a:spcBef>
                  <a:spcPts val="0"/>
                </a:spcBef>
                <a:spcAft>
                  <a:spcPts val="600"/>
                </a:spcAft>
                <a:buNone/>
                <a:tabLst/>
                <a:defRPr sz="1800" b="0" i="0" u="none" strike="noStrike" kern="0" cap="none" spc="0" baseline="0">
                  <a:solidFill>
                    <a:srgbClr val="000000"/>
                  </a:solidFill>
                  <a:uFillTx/>
                </a:defRPr>
              </a:pPr>
              <a:endParaRPr lang="en-US" sz="1600" b="0" i="0" u="none" strike="noStrike" kern="0" cap="none" spc="0" baseline="0">
                <a:solidFill>
                  <a:srgbClr val="39C2D7"/>
                </a:solidFill>
                <a:uFillTx/>
                <a:latin typeface="Trebuchet MS"/>
                <a:ea typeface="ＭＳ Ｐゴシック" pitchFamily="34"/>
                <a:cs typeface="Trebuchet MS"/>
              </a:endParaRPr>
            </a:p>
          </p:txBody>
        </p:sp>
        <p:pic>
          <p:nvPicPr>
            <p:cNvPr id="15" name="Picture 14">
              <a:extLst>
                <a:ext uri="{FF2B5EF4-FFF2-40B4-BE49-F238E27FC236}">
                  <a16:creationId xmlns:a16="http://schemas.microsoft.com/office/drawing/2014/main" id="{51AB08C8-5DE1-6853-E1FD-5D7A58D058C4}"/>
                </a:ext>
              </a:extLst>
            </p:cNvPr>
            <p:cNvPicPr>
              <a:picLocks noChangeAspect="1"/>
            </p:cNvPicPr>
            <p:nvPr/>
          </p:nvPicPr>
          <p:blipFill>
            <a:blip r:embed="rId2"/>
            <a:stretch>
              <a:fillRect/>
            </a:stretch>
          </p:blipFill>
          <p:spPr>
            <a:xfrm>
              <a:off x="958172" y="962239"/>
              <a:ext cx="6168492" cy="5889627"/>
            </a:xfrm>
            <a:prstGeom prst="rect">
              <a:avLst/>
            </a:prstGeom>
          </p:spPr>
        </p:pic>
        <p:sp>
          <p:nvSpPr>
            <p:cNvPr id="21" name="TextBox 20">
              <a:extLst>
                <a:ext uri="{FF2B5EF4-FFF2-40B4-BE49-F238E27FC236}">
                  <a16:creationId xmlns:a16="http://schemas.microsoft.com/office/drawing/2014/main" id="{AB58C567-4E25-2A36-29CA-64CA1EFF9707}"/>
                </a:ext>
              </a:extLst>
            </p:cNvPr>
            <p:cNvSpPr txBox="1"/>
            <p:nvPr/>
          </p:nvSpPr>
          <p:spPr>
            <a:xfrm>
              <a:off x="2876027" y="1045778"/>
              <a:ext cx="301686" cy="369332"/>
            </a:xfrm>
            <a:prstGeom prst="rect">
              <a:avLst/>
            </a:prstGeom>
            <a:noFill/>
            <a:ln w="25400">
              <a:solidFill>
                <a:srgbClr val="FF0000"/>
              </a:solidFill>
            </a:ln>
          </p:spPr>
          <p:txBody>
            <a:bodyPr wrap="none" rtlCol="0">
              <a:spAutoFit/>
            </a:bodyPr>
            <a:lstStyle/>
            <a:p>
              <a:r>
                <a:rPr lang="en-US" b="1" dirty="0">
                  <a:solidFill>
                    <a:srgbClr val="FF0000"/>
                  </a:solidFill>
                </a:rPr>
                <a:t>1</a:t>
              </a:r>
            </a:p>
          </p:txBody>
        </p:sp>
        <p:sp>
          <p:nvSpPr>
            <p:cNvPr id="22" name="TextBox 21">
              <a:extLst>
                <a:ext uri="{FF2B5EF4-FFF2-40B4-BE49-F238E27FC236}">
                  <a16:creationId xmlns:a16="http://schemas.microsoft.com/office/drawing/2014/main" id="{3280ECAA-1DF2-6BE5-6836-38112738B6E9}"/>
                </a:ext>
              </a:extLst>
            </p:cNvPr>
            <p:cNvSpPr txBox="1"/>
            <p:nvPr/>
          </p:nvSpPr>
          <p:spPr>
            <a:xfrm>
              <a:off x="4828976" y="1667070"/>
              <a:ext cx="301686" cy="369332"/>
            </a:xfrm>
            <a:prstGeom prst="rect">
              <a:avLst/>
            </a:prstGeom>
            <a:noFill/>
            <a:ln w="25400">
              <a:solidFill>
                <a:srgbClr val="FF0000"/>
              </a:solidFill>
            </a:ln>
          </p:spPr>
          <p:txBody>
            <a:bodyPr wrap="none" rtlCol="0">
              <a:spAutoFit/>
            </a:bodyPr>
            <a:lstStyle/>
            <a:p>
              <a:r>
                <a:rPr lang="en-US" b="1" dirty="0">
                  <a:solidFill>
                    <a:srgbClr val="FF0000"/>
                  </a:solidFill>
                </a:rPr>
                <a:t>2</a:t>
              </a:r>
            </a:p>
          </p:txBody>
        </p:sp>
        <p:sp>
          <p:nvSpPr>
            <p:cNvPr id="23" name="TextBox 22">
              <a:extLst>
                <a:ext uri="{FF2B5EF4-FFF2-40B4-BE49-F238E27FC236}">
                  <a16:creationId xmlns:a16="http://schemas.microsoft.com/office/drawing/2014/main" id="{DC3DB5F0-CD82-C029-839B-C3B01887AD49}"/>
                </a:ext>
              </a:extLst>
            </p:cNvPr>
            <p:cNvSpPr txBox="1"/>
            <p:nvPr/>
          </p:nvSpPr>
          <p:spPr>
            <a:xfrm>
              <a:off x="6850615" y="1982319"/>
              <a:ext cx="301686" cy="369332"/>
            </a:xfrm>
            <a:prstGeom prst="rect">
              <a:avLst/>
            </a:prstGeom>
            <a:noFill/>
            <a:ln w="25400">
              <a:solidFill>
                <a:srgbClr val="FF0000"/>
              </a:solidFill>
            </a:ln>
          </p:spPr>
          <p:txBody>
            <a:bodyPr wrap="none" rtlCol="0">
              <a:spAutoFit/>
            </a:bodyPr>
            <a:lstStyle/>
            <a:p>
              <a:r>
                <a:rPr lang="en-US" b="1" dirty="0">
                  <a:solidFill>
                    <a:srgbClr val="FF0000"/>
                  </a:solidFill>
                </a:rPr>
                <a:t>3</a:t>
              </a:r>
            </a:p>
          </p:txBody>
        </p:sp>
        <p:sp>
          <p:nvSpPr>
            <p:cNvPr id="24" name="TextBox 23">
              <a:extLst>
                <a:ext uri="{FF2B5EF4-FFF2-40B4-BE49-F238E27FC236}">
                  <a16:creationId xmlns:a16="http://schemas.microsoft.com/office/drawing/2014/main" id="{4C060E1E-7D26-E4C4-ED65-582CF6B19F8C}"/>
                </a:ext>
              </a:extLst>
            </p:cNvPr>
            <p:cNvSpPr txBox="1"/>
            <p:nvPr/>
          </p:nvSpPr>
          <p:spPr>
            <a:xfrm>
              <a:off x="4378061" y="2112348"/>
              <a:ext cx="301686" cy="369332"/>
            </a:xfrm>
            <a:prstGeom prst="rect">
              <a:avLst/>
            </a:prstGeom>
            <a:noFill/>
            <a:ln w="25400">
              <a:solidFill>
                <a:srgbClr val="FF0000"/>
              </a:solidFill>
            </a:ln>
          </p:spPr>
          <p:txBody>
            <a:bodyPr wrap="none" rtlCol="0">
              <a:spAutoFit/>
            </a:bodyPr>
            <a:lstStyle/>
            <a:p>
              <a:r>
                <a:rPr lang="en-US" b="1" dirty="0">
                  <a:solidFill>
                    <a:srgbClr val="FF0000"/>
                  </a:solidFill>
                </a:rPr>
                <a:t>4</a:t>
              </a:r>
            </a:p>
          </p:txBody>
        </p:sp>
        <p:sp>
          <p:nvSpPr>
            <p:cNvPr id="25" name="TextBox 24">
              <a:extLst>
                <a:ext uri="{FF2B5EF4-FFF2-40B4-BE49-F238E27FC236}">
                  <a16:creationId xmlns:a16="http://schemas.microsoft.com/office/drawing/2014/main" id="{F00E0E42-37B2-AD15-B762-FEB35297BC6C}"/>
                </a:ext>
              </a:extLst>
            </p:cNvPr>
            <p:cNvSpPr txBox="1"/>
            <p:nvPr/>
          </p:nvSpPr>
          <p:spPr>
            <a:xfrm>
              <a:off x="3180857" y="2290818"/>
              <a:ext cx="301686" cy="369332"/>
            </a:xfrm>
            <a:prstGeom prst="rect">
              <a:avLst/>
            </a:prstGeom>
            <a:noFill/>
            <a:ln w="25400">
              <a:solidFill>
                <a:srgbClr val="FF0000"/>
              </a:solidFill>
            </a:ln>
          </p:spPr>
          <p:txBody>
            <a:bodyPr wrap="none" rtlCol="0">
              <a:spAutoFit/>
            </a:bodyPr>
            <a:lstStyle/>
            <a:p>
              <a:r>
                <a:rPr lang="en-US" b="1" dirty="0">
                  <a:solidFill>
                    <a:srgbClr val="FF0000"/>
                  </a:solidFill>
                </a:rPr>
                <a:t>5</a:t>
              </a:r>
            </a:p>
          </p:txBody>
        </p:sp>
        <p:sp>
          <p:nvSpPr>
            <p:cNvPr id="26" name="TextBox 25">
              <a:extLst>
                <a:ext uri="{FF2B5EF4-FFF2-40B4-BE49-F238E27FC236}">
                  <a16:creationId xmlns:a16="http://schemas.microsoft.com/office/drawing/2014/main" id="{1417323D-876B-E87E-3574-A46A37C8F182}"/>
                </a:ext>
              </a:extLst>
            </p:cNvPr>
            <p:cNvSpPr txBox="1"/>
            <p:nvPr/>
          </p:nvSpPr>
          <p:spPr>
            <a:xfrm>
              <a:off x="4557171" y="5241400"/>
              <a:ext cx="301686" cy="369332"/>
            </a:xfrm>
            <a:prstGeom prst="rect">
              <a:avLst/>
            </a:prstGeom>
            <a:noFill/>
            <a:ln w="25400">
              <a:solidFill>
                <a:srgbClr val="FF0000"/>
              </a:solidFill>
            </a:ln>
          </p:spPr>
          <p:txBody>
            <a:bodyPr wrap="none" rtlCol="0">
              <a:spAutoFit/>
            </a:bodyPr>
            <a:lstStyle/>
            <a:p>
              <a:r>
                <a:rPr lang="en-US" b="1" dirty="0">
                  <a:solidFill>
                    <a:srgbClr val="FF0000"/>
                  </a:solidFill>
                </a:rPr>
                <a:t>6</a:t>
              </a:r>
            </a:p>
          </p:txBody>
        </p:sp>
        <p:sp>
          <p:nvSpPr>
            <p:cNvPr id="27" name="TextBox 26">
              <a:extLst>
                <a:ext uri="{FF2B5EF4-FFF2-40B4-BE49-F238E27FC236}">
                  <a16:creationId xmlns:a16="http://schemas.microsoft.com/office/drawing/2014/main" id="{5B86338A-AD89-EDAE-FA4C-5ACB5FB47DEB}"/>
                </a:ext>
              </a:extLst>
            </p:cNvPr>
            <p:cNvSpPr txBox="1"/>
            <p:nvPr/>
          </p:nvSpPr>
          <p:spPr>
            <a:xfrm>
              <a:off x="5557984" y="5393800"/>
              <a:ext cx="301686" cy="369332"/>
            </a:xfrm>
            <a:prstGeom prst="rect">
              <a:avLst/>
            </a:prstGeom>
            <a:noFill/>
            <a:ln w="25400">
              <a:solidFill>
                <a:srgbClr val="FF0000"/>
              </a:solidFill>
            </a:ln>
          </p:spPr>
          <p:txBody>
            <a:bodyPr wrap="none" rtlCol="0">
              <a:spAutoFit/>
            </a:bodyPr>
            <a:lstStyle/>
            <a:p>
              <a:r>
                <a:rPr lang="en-US" b="1" dirty="0">
                  <a:solidFill>
                    <a:srgbClr val="FF0000"/>
                  </a:solidFill>
                </a:rPr>
                <a:t>7</a:t>
              </a:r>
            </a:p>
          </p:txBody>
        </p:sp>
        <p:sp>
          <p:nvSpPr>
            <p:cNvPr id="28" name="TextBox 27">
              <a:extLst>
                <a:ext uri="{FF2B5EF4-FFF2-40B4-BE49-F238E27FC236}">
                  <a16:creationId xmlns:a16="http://schemas.microsoft.com/office/drawing/2014/main" id="{811A943D-3C89-8D75-0FAA-C3E1BAF4374A}"/>
                </a:ext>
              </a:extLst>
            </p:cNvPr>
            <p:cNvSpPr txBox="1"/>
            <p:nvPr/>
          </p:nvSpPr>
          <p:spPr>
            <a:xfrm>
              <a:off x="3363110" y="6055253"/>
              <a:ext cx="301686" cy="369332"/>
            </a:xfrm>
            <a:prstGeom prst="rect">
              <a:avLst/>
            </a:prstGeom>
            <a:noFill/>
            <a:ln w="25400">
              <a:solidFill>
                <a:srgbClr val="FF0000"/>
              </a:solidFill>
            </a:ln>
          </p:spPr>
          <p:txBody>
            <a:bodyPr wrap="none" rtlCol="0">
              <a:spAutoFit/>
            </a:bodyPr>
            <a:lstStyle/>
            <a:p>
              <a:r>
                <a:rPr lang="en-US" b="1" dirty="0">
                  <a:solidFill>
                    <a:srgbClr val="FF0000"/>
                  </a:solidFill>
                </a:rPr>
                <a:t>8</a:t>
              </a:r>
            </a:p>
          </p:txBody>
        </p:sp>
      </p:grpSp>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6" name="Rectangle 403">
            <a:extLst>
              <a:ext uri="{FF2B5EF4-FFF2-40B4-BE49-F238E27FC236}">
                <a16:creationId xmlns:a16="http://schemas.microsoft.com/office/drawing/2014/main" id="{7EAE029D-42B5-3261-D2BD-E8B222906C92}"/>
              </a:ext>
            </a:extLst>
          </p:cNvPr>
          <p:cNvSpPr/>
          <p:nvPr/>
        </p:nvSpPr>
        <p:spPr>
          <a:xfrm>
            <a:off x="6370021" y="5575142"/>
            <a:ext cx="4947544" cy="1274280"/>
          </a:xfrm>
          <a:prstGeom prst="rect">
            <a:avLst/>
          </a:prstGeom>
          <a:noFill/>
          <a:ln cap="flat">
            <a:noFill/>
            <a:prstDash val="solid"/>
          </a:ln>
        </p:spPr>
        <p:txBody>
          <a:bodyPr vert="horz" wrap="square" lIns="91440" tIns="45720" rIns="91440" bIns="45720" anchor="ctr" anchorCtr="0" compatLnSpc="1">
            <a:noAutofit/>
          </a:bodyPr>
          <a:lstStyle/>
          <a:p>
            <a:pPr marL="395258" marR="0" lvl="3" indent="-285740" algn="l" defTabSz="609502" rtl="0" fontAlgn="auto" hangingPunct="1">
              <a:lnSpc>
                <a:spcPct val="100000"/>
              </a:lnSpc>
              <a:spcBef>
                <a:spcPts val="0"/>
              </a:spcBef>
              <a:spcAft>
                <a:spcPts val="600"/>
              </a:spcAft>
              <a:buClr>
                <a:srgbClr val="2FC2D9"/>
              </a:buClr>
              <a:buSzPct val="100000"/>
              <a:buFont typeface="Wingdings" pitchFamily="2"/>
              <a:buChar char="ü"/>
              <a:tabLst/>
              <a:defRPr sz="1800" b="0" i="0" u="none" strike="noStrike" kern="0" cap="none" spc="0" baseline="0">
                <a:solidFill>
                  <a:srgbClr val="000000"/>
                </a:solidFill>
                <a:uFillTx/>
              </a:defRPr>
            </a:pPr>
            <a:endParaRPr lang="en-US" sz="1200" b="0" i="0" u="none" strike="noStrike" kern="0" cap="none" spc="0" baseline="0">
              <a:solidFill>
                <a:srgbClr val="464547"/>
              </a:solidFill>
              <a:uFillTx/>
              <a:latin typeface="Trebuchet MS"/>
              <a:ea typeface="ＭＳ Ｐゴシック" pitchFamily="34"/>
            </a:endParaRPr>
          </a:p>
        </p:txBody>
      </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sp>
        <p:nvSpPr>
          <p:cNvPr id="20" name="TextBox 10">
            <a:extLst>
              <a:ext uri="{FF2B5EF4-FFF2-40B4-BE49-F238E27FC236}">
                <a16:creationId xmlns:a16="http://schemas.microsoft.com/office/drawing/2014/main" id="{1BA4594E-7E15-F2E7-1415-ECA8CD43659E}"/>
              </a:ext>
            </a:extLst>
          </p:cNvPr>
          <p:cNvSpPr txBox="1"/>
          <p:nvPr/>
        </p:nvSpPr>
        <p:spPr>
          <a:xfrm>
            <a:off x="7479805" y="1250153"/>
            <a:ext cx="4507850" cy="4893647"/>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dirty="0">
                <a:solidFill>
                  <a:srgbClr val="0D0D0D"/>
                </a:solidFill>
                <a:uFillTx/>
                <a:latin typeface="Calibri"/>
                <a:ea typeface="Calibri"/>
                <a:cs typeface="Calibri"/>
              </a:rPr>
              <a:t>Turn on </a:t>
            </a:r>
            <a:r>
              <a:rPr lang="en-US" sz="2400" b="1" i="1" u="none" strike="noStrike" kern="0" cap="none" spc="0" baseline="0" dirty="0">
                <a:solidFill>
                  <a:srgbClr val="0D0D0D"/>
                </a:solidFill>
                <a:uFillTx/>
                <a:latin typeface="Calibri"/>
                <a:ea typeface="Calibri"/>
                <a:cs typeface="Calibri"/>
              </a:rPr>
              <a:t>ssh-agent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Generate a </a:t>
            </a:r>
            <a:r>
              <a:rPr lang="en-US" sz="2400" b="1" i="1" dirty="0">
                <a:solidFill>
                  <a:srgbClr val="1F2328"/>
                </a:solidFill>
                <a:effectLst/>
                <a:latin typeface="-apple-system"/>
              </a:rPr>
              <a:t>new SSH key</a:t>
            </a:r>
            <a:r>
              <a:rPr lang="en-US" sz="2400" b="0" i="0" dirty="0">
                <a:solidFill>
                  <a:srgbClr val="1F2328"/>
                </a:solidFill>
                <a:effectLst/>
                <a:latin typeface="-apple-system"/>
              </a:rPr>
              <a:t> on your local machine (</a:t>
            </a:r>
            <a:r>
              <a:rPr lang="en-US" sz="2400" b="1" i="1" dirty="0">
                <a:solidFill>
                  <a:srgbClr val="FF0000"/>
                </a:solidFill>
                <a:effectLst/>
                <a:latin typeface="-apple-system"/>
              </a:rPr>
              <a:t>replace</a:t>
            </a:r>
            <a:r>
              <a:rPr lang="en-US" sz="2400" b="0" i="0" dirty="0">
                <a:solidFill>
                  <a:srgbClr val="1F2328"/>
                </a:solidFill>
                <a:effectLst/>
                <a:latin typeface="-apple-system"/>
              </a:rPr>
              <a:t> to use your email)</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dirty="0">
                <a:solidFill>
                  <a:srgbClr val="1F2328"/>
                </a:solidFill>
                <a:latin typeface="-apple-system"/>
              </a:rPr>
              <a:t>Just press </a:t>
            </a:r>
            <a:r>
              <a:rPr lang="en-US" sz="2400" b="1" i="1" dirty="0">
                <a:solidFill>
                  <a:srgbClr val="1F2328"/>
                </a:solidFill>
                <a:latin typeface="-apple-system"/>
              </a:rPr>
              <a:t>Enter</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dirty="0">
                <a:solidFill>
                  <a:srgbClr val="1F2328"/>
                </a:solidFill>
                <a:latin typeface="-apple-system"/>
              </a:rPr>
              <a:t>Type a passphrase (</a:t>
            </a:r>
            <a:r>
              <a:rPr lang="en-US" sz="2400" b="1" i="1" dirty="0">
                <a:solidFill>
                  <a:srgbClr val="FF0000"/>
                </a:solidFill>
                <a:latin typeface="-apple-system"/>
              </a:rPr>
              <a:t>don’t forget it</a:t>
            </a:r>
            <a:r>
              <a:rPr lang="en-US" sz="2400" dirty="0">
                <a:solidFill>
                  <a:srgbClr val="1F2328"/>
                </a:solidFill>
                <a:latin typeface="-apple-system"/>
              </a:rPr>
              <a: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Re-type the passphrase</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Add your SSH key to the </a:t>
            </a:r>
            <a:r>
              <a:rPr lang="en-US" sz="2400" b="1" i="1" dirty="0">
                <a:solidFill>
                  <a:srgbClr val="1F2328"/>
                </a:solidFill>
                <a:effectLst/>
                <a:latin typeface="-apple-system"/>
              </a:rPr>
              <a:t>ssh-agent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Type your passphrase defined</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dirty="0">
                <a:solidFill>
                  <a:srgbClr val="1F2328"/>
                </a:solidFill>
                <a:effectLst/>
                <a:latin typeface="-apple-system"/>
              </a:rPr>
              <a:t>Copy the </a:t>
            </a:r>
            <a:r>
              <a:rPr lang="en-US" sz="2400" b="1" i="1" dirty="0">
                <a:solidFill>
                  <a:srgbClr val="1F2328"/>
                </a:solidFill>
                <a:effectLst/>
                <a:latin typeface="-apple-system"/>
              </a:rPr>
              <a:t>SSH public key</a:t>
            </a:r>
            <a:r>
              <a:rPr lang="en-US" sz="2400" b="0" i="0" dirty="0">
                <a:solidFill>
                  <a:srgbClr val="1F2328"/>
                </a:solidFill>
                <a:effectLst/>
                <a:latin typeface="-apple-system"/>
              </a:rPr>
              <a:t> to your clipboard (memory)</a:t>
            </a:r>
            <a:endParaRPr lang="en-US" sz="2400" u="none" strike="noStrike" kern="0" cap="none" spc="0" baseline="0" dirty="0">
              <a:solidFill>
                <a:srgbClr val="0D0D0D"/>
              </a:solidFill>
              <a:uFillTx/>
              <a:latin typeface="Calibri"/>
              <a:ea typeface="Calibri"/>
              <a:cs typeface="Calibri"/>
            </a:endParaRPr>
          </a:p>
        </p:txBody>
      </p:sp>
    </p:spTree>
    <p:extLst>
      <p:ext uri="{BB962C8B-B14F-4D97-AF65-F5344CB8AC3E}">
        <p14:creationId xmlns:p14="http://schemas.microsoft.com/office/powerpoint/2010/main" val="3042262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sp>
        <p:nvSpPr>
          <p:cNvPr id="9" name="TextBox 10">
            <a:extLst>
              <a:ext uri="{FF2B5EF4-FFF2-40B4-BE49-F238E27FC236}">
                <a16:creationId xmlns:a16="http://schemas.microsoft.com/office/drawing/2014/main" id="{1B4ECFC3-9EDB-B3F4-95FC-F37ABA47CBB5}"/>
              </a:ext>
            </a:extLst>
          </p:cNvPr>
          <p:cNvSpPr txBox="1"/>
          <p:nvPr/>
        </p:nvSpPr>
        <p:spPr>
          <a:xfrm>
            <a:off x="807048" y="1261670"/>
            <a:ext cx="11180607" cy="461665"/>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Now, go to your GitHub account and save your SSH KEY copied before</a:t>
            </a:r>
          </a:p>
        </p:txBody>
      </p:sp>
      <p:pic>
        <p:nvPicPr>
          <p:cNvPr id="12" name="Picture 11">
            <a:extLst>
              <a:ext uri="{FF2B5EF4-FFF2-40B4-BE49-F238E27FC236}">
                <a16:creationId xmlns:a16="http://schemas.microsoft.com/office/drawing/2014/main" id="{713218F6-9522-E181-0068-90CC1ACAAA88}"/>
              </a:ext>
            </a:extLst>
          </p:cNvPr>
          <p:cNvPicPr>
            <a:picLocks noChangeAspect="1"/>
          </p:cNvPicPr>
          <p:nvPr/>
        </p:nvPicPr>
        <p:blipFill>
          <a:blip r:embed="rId2"/>
          <a:stretch>
            <a:fillRect/>
          </a:stretch>
        </p:blipFill>
        <p:spPr>
          <a:xfrm>
            <a:off x="0" y="1809422"/>
            <a:ext cx="2545277" cy="5040000"/>
          </a:xfrm>
          <a:prstGeom prst="rect">
            <a:avLst/>
          </a:prstGeom>
        </p:spPr>
      </p:pic>
      <p:sp>
        <p:nvSpPr>
          <p:cNvPr id="13" name="Rectangle 12">
            <a:extLst>
              <a:ext uri="{FF2B5EF4-FFF2-40B4-BE49-F238E27FC236}">
                <a16:creationId xmlns:a16="http://schemas.microsoft.com/office/drawing/2014/main" id="{164C6908-FA77-A6AB-4C83-AAC973A12A0D}"/>
              </a:ext>
            </a:extLst>
          </p:cNvPr>
          <p:cNvSpPr/>
          <p:nvPr/>
        </p:nvSpPr>
        <p:spPr>
          <a:xfrm>
            <a:off x="58148" y="6535950"/>
            <a:ext cx="2373967" cy="29461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C8430AA-BD8B-CF37-A27F-F5124F845F03}"/>
              </a:ext>
            </a:extLst>
          </p:cNvPr>
          <p:cNvPicPr>
            <a:picLocks noChangeAspect="1"/>
          </p:cNvPicPr>
          <p:nvPr/>
        </p:nvPicPr>
        <p:blipFill>
          <a:blip r:embed="rId3"/>
          <a:stretch>
            <a:fillRect/>
          </a:stretch>
        </p:blipFill>
        <p:spPr>
          <a:xfrm>
            <a:off x="2301294" y="1809422"/>
            <a:ext cx="9890706" cy="4104000"/>
          </a:xfrm>
          <a:prstGeom prst="rect">
            <a:avLst/>
          </a:prstGeom>
        </p:spPr>
      </p:pic>
      <p:sp>
        <p:nvSpPr>
          <p:cNvPr id="17" name="Rectangle 16">
            <a:extLst>
              <a:ext uri="{FF2B5EF4-FFF2-40B4-BE49-F238E27FC236}">
                <a16:creationId xmlns:a16="http://schemas.microsoft.com/office/drawing/2014/main" id="{A0DE3391-D17C-FAEB-9892-3716F3967C51}"/>
              </a:ext>
            </a:extLst>
          </p:cNvPr>
          <p:cNvSpPr/>
          <p:nvPr/>
        </p:nvSpPr>
        <p:spPr>
          <a:xfrm>
            <a:off x="2432115" y="4986273"/>
            <a:ext cx="2197637" cy="34612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2DF197-1A9E-2708-4023-E7FB1ECD8DF0}"/>
              </a:ext>
            </a:extLst>
          </p:cNvPr>
          <p:cNvSpPr/>
          <p:nvPr/>
        </p:nvSpPr>
        <p:spPr>
          <a:xfrm>
            <a:off x="11180190" y="2441542"/>
            <a:ext cx="895546" cy="36764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F45FFB37-9A96-A375-3BD4-43C1462A643F}"/>
              </a:ext>
            </a:extLst>
          </p:cNvPr>
          <p:cNvCxnSpPr>
            <a:stCxn id="13" idx="0"/>
            <a:endCxn id="17" idx="1"/>
          </p:cNvCxnSpPr>
          <p:nvPr/>
        </p:nvCxnSpPr>
        <p:spPr>
          <a:xfrm rot="5400000" flipH="1" flipV="1">
            <a:off x="1150316" y="5254152"/>
            <a:ext cx="1376615" cy="1186983"/>
          </a:xfrm>
          <a:prstGeom prst="bent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18DC051B-245A-CDA9-0D68-99F4E2584CA2}"/>
              </a:ext>
            </a:extLst>
          </p:cNvPr>
          <p:cNvCxnSpPr>
            <a:stCxn id="17" idx="3"/>
            <a:endCxn id="18" idx="1"/>
          </p:cNvCxnSpPr>
          <p:nvPr/>
        </p:nvCxnSpPr>
        <p:spPr>
          <a:xfrm flipV="1">
            <a:off x="4629752" y="2625365"/>
            <a:ext cx="6550438" cy="2533970"/>
          </a:xfrm>
          <a:prstGeom prst="bent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3E6D711-DD1B-4099-C357-B90752F9E7D0}"/>
              </a:ext>
            </a:extLst>
          </p:cNvPr>
          <p:cNvSpPr txBox="1"/>
          <p:nvPr/>
        </p:nvSpPr>
        <p:spPr>
          <a:xfrm>
            <a:off x="2490264" y="6488668"/>
            <a:ext cx="301686" cy="369332"/>
          </a:xfrm>
          <a:prstGeom prst="rect">
            <a:avLst/>
          </a:prstGeom>
          <a:noFill/>
          <a:ln w="25400">
            <a:noFill/>
          </a:ln>
        </p:spPr>
        <p:txBody>
          <a:bodyPr wrap="none" rtlCol="0">
            <a:spAutoFit/>
          </a:bodyPr>
          <a:lstStyle/>
          <a:p>
            <a:r>
              <a:rPr lang="en-US" dirty="0">
                <a:solidFill>
                  <a:srgbClr val="FF0000"/>
                </a:solidFill>
              </a:rPr>
              <a:t>1</a:t>
            </a:r>
          </a:p>
        </p:txBody>
      </p:sp>
      <p:sp>
        <p:nvSpPr>
          <p:cNvPr id="34" name="TextBox 33">
            <a:extLst>
              <a:ext uri="{FF2B5EF4-FFF2-40B4-BE49-F238E27FC236}">
                <a16:creationId xmlns:a16="http://schemas.microsoft.com/office/drawing/2014/main" id="{6A0FFF04-9BB9-A2C3-0920-E930054BA7BA}"/>
              </a:ext>
            </a:extLst>
          </p:cNvPr>
          <p:cNvSpPr txBox="1"/>
          <p:nvPr/>
        </p:nvSpPr>
        <p:spPr>
          <a:xfrm>
            <a:off x="4235789" y="4623731"/>
            <a:ext cx="301686" cy="369332"/>
          </a:xfrm>
          <a:prstGeom prst="rect">
            <a:avLst/>
          </a:prstGeom>
          <a:noFill/>
          <a:ln w="25400">
            <a:noFill/>
          </a:ln>
        </p:spPr>
        <p:txBody>
          <a:bodyPr wrap="none" rtlCol="0">
            <a:spAutoFit/>
          </a:bodyPr>
          <a:lstStyle/>
          <a:p>
            <a:r>
              <a:rPr lang="en-US" dirty="0">
                <a:solidFill>
                  <a:srgbClr val="FF0000"/>
                </a:solidFill>
              </a:rPr>
              <a:t>2</a:t>
            </a:r>
          </a:p>
        </p:txBody>
      </p:sp>
      <p:sp>
        <p:nvSpPr>
          <p:cNvPr id="35" name="TextBox 34">
            <a:extLst>
              <a:ext uri="{FF2B5EF4-FFF2-40B4-BE49-F238E27FC236}">
                <a16:creationId xmlns:a16="http://schemas.microsoft.com/office/drawing/2014/main" id="{252B6A98-1EFF-5EF3-9F66-FB5F9D1075D3}"/>
              </a:ext>
            </a:extLst>
          </p:cNvPr>
          <p:cNvSpPr txBox="1"/>
          <p:nvPr/>
        </p:nvSpPr>
        <p:spPr>
          <a:xfrm>
            <a:off x="11541565" y="2116205"/>
            <a:ext cx="301686" cy="369332"/>
          </a:xfrm>
          <a:prstGeom prst="rect">
            <a:avLst/>
          </a:prstGeom>
          <a:noFill/>
          <a:ln w="25400">
            <a:noFill/>
          </a:ln>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422201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5">
            <a:extLst>
              <a:ext uri="{FF2B5EF4-FFF2-40B4-BE49-F238E27FC236}">
                <a16:creationId xmlns:a16="http://schemas.microsoft.com/office/drawing/2014/main" id="{F8E6A5A5-FB84-98EB-891E-43F3077BC1B1}"/>
              </a:ext>
            </a:extLst>
          </p:cNvPr>
          <p:cNvGrpSpPr/>
          <p:nvPr/>
        </p:nvGrpSpPr>
        <p:grpSpPr>
          <a:xfrm>
            <a:off x="10433651" y="4567556"/>
            <a:ext cx="1554004" cy="541827"/>
            <a:chOff x="10433651" y="4567556"/>
            <a:chExt cx="1554004" cy="541827"/>
          </a:xfrm>
        </p:grpSpPr>
        <p:sp>
          <p:nvSpPr>
            <p:cNvPr id="3" name="TextBox 397">
              <a:extLst>
                <a:ext uri="{FF2B5EF4-FFF2-40B4-BE49-F238E27FC236}">
                  <a16:creationId xmlns:a16="http://schemas.microsoft.com/office/drawing/2014/main" id="{B396327F-8439-5DB3-26A7-3F658B6C1399}"/>
                </a:ext>
              </a:extLst>
            </p:cNvPr>
            <p:cNvSpPr txBox="1"/>
            <p:nvPr/>
          </p:nvSpPr>
          <p:spPr>
            <a:xfrm>
              <a:off x="10433651" y="4567556"/>
              <a:ext cx="1554004"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sp>
          <p:nvSpPr>
            <p:cNvPr id="4" name="TextBox 398">
              <a:extLst>
                <a:ext uri="{FF2B5EF4-FFF2-40B4-BE49-F238E27FC236}">
                  <a16:creationId xmlns:a16="http://schemas.microsoft.com/office/drawing/2014/main" id="{4153A256-0C94-BF67-9962-5BBC31B6E66A}"/>
                </a:ext>
              </a:extLst>
            </p:cNvPr>
            <p:cNvSpPr txBox="1"/>
            <p:nvPr/>
          </p:nvSpPr>
          <p:spPr>
            <a:xfrm>
              <a:off x="10433651" y="4863163"/>
              <a:ext cx="1359045" cy="246220"/>
            </a:xfrm>
            <a:prstGeom prst="rect">
              <a:avLst/>
            </a:prstGeom>
            <a:noFill/>
            <a:ln cap="flat">
              <a:noFill/>
            </a:ln>
          </p:spPr>
          <p:txBody>
            <a:bodyPr vert="horz" wrap="square" lIns="91440" tIns="45720" rIns="91440" bIns="45720" anchor="t" anchorCtr="0" compatLnSpc="1">
              <a:spAutoFit/>
            </a:bodyPr>
            <a:lstStyle/>
            <a:p>
              <a:pPr marL="0" marR="0" lvl="0" indent="0" algn="l" defTabSz="4571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00" b="0" i="1" u="none" strike="noStrike" kern="1200" cap="none" spc="0" baseline="0">
                <a:solidFill>
                  <a:srgbClr val="666666"/>
                </a:solidFill>
                <a:uFillTx/>
                <a:latin typeface="Trebuchet MS"/>
              </a:endParaRPr>
            </a:p>
          </p:txBody>
        </p:sp>
      </p:grpSp>
      <p:sp>
        <p:nvSpPr>
          <p:cNvPr id="10" name="Title 5">
            <a:extLst>
              <a:ext uri="{FF2B5EF4-FFF2-40B4-BE49-F238E27FC236}">
                <a16:creationId xmlns:a16="http://schemas.microsoft.com/office/drawing/2014/main" id="{DFBE77D0-EE94-36A7-8950-A521E5548E0C}"/>
              </a:ext>
            </a:extLst>
          </p:cNvPr>
          <p:cNvSpPr txBox="1">
            <a:spLocks noGrp="1"/>
          </p:cNvSpPr>
          <p:nvPr>
            <p:ph type="title"/>
          </p:nvPr>
        </p:nvSpPr>
        <p:spPr>
          <a:xfrm>
            <a:off x="924796" y="318741"/>
            <a:ext cx="10377269" cy="643499"/>
          </a:xfrm>
        </p:spPr>
        <p:txBody>
          <a:bodyPr/>
          <a:lstStyle/>
          <a:p>
            <a:pPr lvl="0"/>
            <a:r>
              <a:rPr lang="en-US" sz="4800" b="0" dirty="0">
                <a:latin typeface="Calibri Light"/>
                <a:ea typeface="Calibri"/>
                <a:cs typeface="Calibri Light"/>
              </a:rPr>
              <a:t>Fix Git/GitHub Integration</a:t>
            </a:r>
            <a:endParaRPr lang="en-US" sz="4800" b="0" dirty="0">
              <a:latin typeface="Calibri Light"/>
              <a:ea typeface="Calibri Light"/>
              <a:cs typeface="Calibri Light"/>
            </a:endParaRPr>
          </a:p>
          <a:p>
            <a:pPr lvl="0"/>
            <a:endParaRPr lang="en-US" sz="4800" b="0" dirty="0">
              <a:latin typeface="Calibri Light"/>
              <a:cs typeface="Calibri Light"/>
            </a:endParaRPr>
          </a:p>
        </p:txBody>
      </p:sp>
      <p:sp>
        <p:nvSpPr>
          <p:cNvPr id="9" name="TextBox 10">
            <a:extLst>
              <a:ext uri="{FF2B5EF4-FFF2-40B4-BE49-F238E27FC236}">
                <a16:creationId xmlns:a16="http://schemas.microsoft.com/office/drawing/2014/main" id="{1B4ECFC3-9EDB-B3F4-95FC-F37ABA47CBB5}"/>
              </a:ext>
            </a:extLst>
          </p:cNvPr>
          <p:cNvSpPr txBox="1"/>
          <p:nvPr/>
        </p:nvSpPr>
        <p:spPr>
          <a:xfrm>
            <a:off x="807048" y="1261670"/>
            <a:ext cx="11180607" cy="461665"/>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400" kern="0" dirty="0">
                <a:solidFill>
                  <a:srgbClr val="0D0D0D"/>
                </a:solidFill>
                <a:latin typeface="Calibri"/>
                <a:ea typeface="Calibri"/>
                <a:cs typeface="Calibri"/>
              </a:rPr>
              <a:t>Now, go to your GitHub account and save your SSH KEY copied before</a:t>
            </a:r>
          </a:p>
        </p:txBody>
      </p:sp>
      <p:pic>
        <p:nvPicPr>
          <p:cNvPr id="37" name="Picture 36">
            <a:extLst>
              <a:ext uri="{FF2B5EF4-FFF2-40B4-BE49-F238E27FC236}">
                <a16:creationId xmlns:a16="http://schemas.microsoft.com/office/drawing/2014/main" id="{8C4CCB9B-C86F-0342-60E7-41972B0958E0}"/>
              </a:ext>
            </a:extLst>
          </p:cNvPr>
          <p:cNvPicPr>
            <a:picLocks noChangeAspect="1"/>
          </p:cNvPicPr>
          <p:nvPr/>
        </p:nvPicPr>
        <p:blipFill>
          <a:blip r:embed="rId2"/>
          <a:stretch>
            <a:fillRect/>
          </a:stretch>
        </p:blipFill>
        <p:spPr>
          <a:xfrm>
            <a:off x="1646594" y="1807716"/>
            <a:ext cx="9145276" cy="4801270"/>
          </a:xfrm>
          <a:prstGeom prst="rect">
            <a:avLst/>
          </a:prstGeom>
        </p:spPr>
      </p:pic>
      <p:sp>
        <p:nvSpPr>
          <p:cNvPr id="5" name="TextBox 4">
            <a:extLst>
              <a:ext uri="{FF2B5EF4-FFF2-40B4-BE49-F238E27FC236}">
                <a16:creationId xmlns:a16="http://schemas.microsoft.com/office/drawing/2014/main" id="{1D5FE13A-67D4-ED61-2795-65CA93E03799}"/>
              </a:ext>
            </a:extLst>
          </p:cNvPr>
          <p:cNvSpPr txBox="1"/>
          <p:nvPr/>
        </p:nvSpPr>
        <p:spPr>
          <a:xfrm>
            <a:off x="6113430" y="2658359"/>
            <a:ext cx="3995389" cy="369332"/>
          </a:xfrm>
          <a:prstGeom prst="rect">
            <a:avLst/>
          </a:prstGeom>
          <a:solidFill>
            <a:srgbClr val="FFFFFF"/>
          </a:solidFill>
          <a:ln w="25400">
            <a:solidFill>
              <a:srgbClr val="FF0000"/>
            </a:solidFill>
          </a:ln>
        </p:spPr>
        <p:txBody>
          <a:bodyPr wrap="none" rtlCol="0">
            <a:spAutoFit/>
          </a:bodyPr>
          <a:lstStyle/>
          <a:p>
            <a:r>
              <a:rPr lang="en-US" b="1" dirty="0">
                <a:solidFill>
                  <a:srgbClr val="FF0000"/>
                </a:solidFill>
              </a:rPr>
              <a:t>Add any title you want for your SSH KEY</a:t>
            </a:r>
          </a:p>
        </p:txBody>
      </p:sp>
      <p:sp>
        <p:nvSpPr>
          <p:cNvPr id="7" name="TextBox 6">
            <a:extLst>
              <a:ext uri="{FF2B5EF4-FFF2-40B4-BE49-F238E27FC236}">
                <a16:creationId xmlns:a16="http://schemas.microsoft.com/office/drawing/2014/main" id="{2F8CA98D-EE62-14A3-559B-CC8DD81DACC9}"/>
              </a:ext>
            </a:extLst>
          </p:cNvPr>
          <p:cNvSpPr txBox="1"/>
          <p:nvPr/>
        </p:nvSpPr>
        <p:spPr>
          <a:xfrm>
            <a:off x="4098305" y="4986273"/>
            <a:ext cx="4761175" cy="369332"/>
          </a:xfrm>
          <a:prstGeom prst="rect">
            <a:avLst/>
          </a:prstGeom>
          <a:solidFill>
            <a:srgbClr val="FFFFFF"/>
          </a:solidFill>
          <a:ln w="25400">
            <a:solidFill>
              <a:srgbClr val="FF0000"/>
            </a:solidFill>
          </a:ln>
        </p:spPr>
        <p:txBody>
          <a:bodyPr wrap="none" rtlCol="0">
            <a:spAutoFit/>
          </a:bodyPr>
          <a:lstStyle/>
          <a:p>
            <a:r>
              <a:rPr lang="en-US" b="1" dirty="0" err="1">
                <a:solidFill>
                  <a:srgbClr val="FF0000"/>
                </a:solidFill>
              </a:rPr>
              <a:t>Ctrl+V</a:t>
            </a:r>
            <a:r>
              <a:rPr lang="en-US" b="1" dirty="0">
                <a:solidFill>
                  <a:srgbClr val="FF0000"/>
                </a:solidFill>
              </a:rPr>
              <a:t> (paste) your SSH KEY saved from Git Bash</a:t>
            </a:r>
          </a:p>
        </p:txBody>
      </p:sp>
      <p:sp>
        <p:nvSpPr>
          <p:cNvPr id="8" name="Rectangle 7">
            <a:extLst>
              <a:ext uri="{FF2B5EF4-FFF2-40B4-BE49-F238E27FC236}">
                <a16:creationId xmlns:a16="http://schemas.microsoft.com/office/drawing/2014/main" id="{D3A020F2-BD8F-C400-28E4-A3D987DECF14}"/>
              </a:ext>
            </a:extLst>
          </p:cNvPr>
          <p:cNvSpPr/>
          <p:nvPr/>
        </p:nvSpPr>
        <p:spPr>
          <a:xfrm>
            <a:off x="1646594" y="6089716"/>
            <a:ext cx="1341703" cy="44954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87763DD-0A27-BDFB-5FDF-B81CA26812B4}"/>
              </a:ext>
            </a:extLst>
          </p:cNvPr>
          <p:cNvSpPr txBox="1"/>
          <p:nvPr/>
        </p:nvSpPr>
        <p:spPr>
          <a:xfrm>
            <a:off x="3194899" y="6156766"/>
            <a:ext cx="8922571" cy="369332"/>
          </a:xfrm>
          <a:prstGeom prst="rect">
            <a:avLst/>
          </a:prstGeom>
          <a:solidFill>
            <a:srgbClr val="FFFFFF"/>
          </a:solidFill>
          <a:ln w="25400">
            <a:solidFill>
              <a:srgbClr val="FF0000"/>
            </a:solidFill>
          </a:ln>
        </p:spPr>
        <p:txBody>
          <a:bodyPr wrap="none" rtlCol="0">
            <a:spAutoFit/>
          </a:bodyPr>
          <a:lstStyle/>
          <a:p>
            <a:r>
              <a:rPr lang="en-US" b="1" dirty="0">
                <a:solidFill>
                  <a:srgbClr val="FF0000"/>
                </a:solidFill>
              </a:rPr>
              <a:t>After clicking on that button, your SSH KEY is saved. You can go back and push your changes</a:t>
            </a:r>
          </a:p>
        </p:txBody>
      </p:sp>
    </p:spTree>
    <p:extLst>
      <p:ext uri="{BB962C8B-B14F-4D97-AF65-F5344CB8AC3E}">
        <p14:creationId xmlns:p14="http://schemas.microsoft.com/office/powerpoint/2010/main" val="714626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93">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243BF76-C797-891B-E436-3C07C0109A41}"/>
              </a:ext>
            </a:extLst>
          </p:cNvPr>
          <p:cNvSpPr txBox="1">
            <a:spLocks noGrp="1"/>
          </p:cNvSpPr>
          <p:nvPr>
            <p:ph type="body" idx="4294967295"/>
          </p:nvPr>
        </p:nvSpPr>
        <p:spPr>
          <a:xfrm>
            <a:off x="4583585" y="550340"/>
            <a:ext cx="498924" cy="307777"/>
          </a:xfrm>
        </p:spPr>
        <p:txBody>
          <a:bodyPr>
            <a:spAutoFit/>
          </a:bodyPr>
          <a:lstStyle/>
          <a:p>
            <a:pPr lvl="0" algn="r"/>
            <a:r>
              <a:rPr lang="en-US" sz="2000" b="1">
                <a:solidFill>
                  <a:srgbClr val="0047FF"/>
                </a:solidFill>
              </a:rPr>
              <a:t>01</a:t>
            </a:r>
          </a:p>
        </p:txBody>
      </p:sp>
      <p:sp>
        <p:nvSpPr>
          <p:cNvPr id="3" name="Text Placeholder 8">
            <a:extLst>
              <a:ext uri="{FF2B5EF4-FFF2-40B4-BE49-F238E27FC236}">
                <a16:creationId xmlns:a16="http://schemas.microsoft.com/office/drawing/2014/main" id="{017D2B0A-94B0-E3E0-DBC3-C023B6BD9616}"/>
              </a:ext>
            </a:extLst>
          </p:cNvPr>
          <p:cNvSpPr txBox="1">
            <a:spLocks noGrp="1"/>
          </p:cNvSpPr>
          <p:nvPr>
            <p:ph type="body" idx="4294967295"/>
          </p:nvPr>
        </p:nvSpPr>
        <p:spPr>
          <a:xfrm>
            <a:off x="5193243" y="536844"/>
            <a:ext cx="6245955" cy="307777"/>
          </a:xfrm>
        </p:spPr>
        <p:txBody>
          <a:bodyPr>
            <a:spAutoFit/>
          </a:bodyPr>
          <a:lstStyle/>
          <a:p>
            <a:pPr lvl="0"/>
            <a:r>
              <a:rPr lang="en-US" sz="2000" dirty="0">
                <a:latin typeface="Calibri Light" pitchFamily="34"/>
                <a:cs typeface="Calibri Light" pitchFamily="34"/>
              </a:rPr>
              <a:t>Git</a:t>
            </a:r>
          </a:p>
        </p:txBody>
      </p:sp>
      <p:sp>
        <p:nvSpPr>
          <p:cNvPr id="4" name="Text Placeholder 2">
            <a:extLst>
              <a:ext uri="{FF2B5EF4-FFF2-40B4-BE49-F238E27FC236}">
                <a16:creationId xmlns:a16="http://schemas.microsoft.com/office/drawing/2014/main" id="{F85658F3-BB77-0C90-A931-00AD240A4071}"/>
              </a:ext>
            </a:extLst>
          </p:cNvPr>
          <p:cNvSpPr txBox="1">
            <a:spLocks noGrp="1"/>
          </p:cNvSpPr>
          <p:nvPr>
            <p:ph type="body" idx="4294967295"/>
          </p:nvPr>
        </p:nvSpPr>
        <p:spPr>
          <a:xfrm>
            <a:off x="4583585" y="3935321"/>
            <a:ext cx="498924" cy="307777"/>
          </a:xfrm>
        </p:spPr>
        <p:txBody>
          <a:bodyPr>
            <a:spAutoFit/>
          </a:bodyPr>
          <a:lstStyle/>
          <a:p>
            <a:pPr lvl="0" algn="r"/>
            <a:r>
              <a:rPr lang="en-US" sz="2000" b="1">
                <a:solidFill>
                  <a:srgbClr val="0047FF"/>
                </a:solidFill>
              </a:rPr>
              <a:t>07</a:t>
            </a:r>
          </a:p>
        </p:txBody>
      </p:sp>
      <p:sp>
        <p:nvSpPr>
          <p:cNvPr id="5" name="Text Placeholder 8">
            <a:extLst>
              <a:ext uri="{FF2B5EF4-FFF2-40B4-BE49-F238E27FC236}">
                <a16:creationId xmlns:a16="http://schemas.microsoft.com/office/drawing/2014/main" id="{A7045843-1E66-930C-A7D0-9D666CD283EB}"/>
              </a:ext>
            </a:extLst>
          </p:cNvPr>
          <p:cNvSpPr txBox="1">
            <a:spLocks noGrp="1"/>
          </p:cNvSpPr>
          <p:nvPr>
            <p:ph type="body" idx="4294967295"/>
          </p:nvPr>
        </p:nvSpPr>
        <p:spPr>
          <a:xfrm>
            <a:off x="5193234" y="3935321"/>
            <a:ext cx="6245955" cy="307777"/>
          </a:xfrm>
        </p:spPr>
        <p:txBody>
          <a:bodyPr>
            <a:spAutoFit/>
          </a:bodyPr>
          <a:lstStyle/>
          <a:p>
            <a:pPr lvl="0"/>
            <a:r>
              <a:rPr lang="en-US" sz="2000" dirty="0">
                <a:latin typeface="Calibri Light" pitchFamily="34"/>
                <a:cs typeface="Calibri Light" pitchFamily="34"/>
              </a:rPr>
              <a:t>Git – Clone/Download a Repository</a:t>
            </a:r>
          </a:p>
        </p:txBody>
      </p:sp>
      <p:sp>
        <p:nvSpPr>
          <p:cNvPr id="6" name="Text Placeholder 3">
            <a:extLst>
              <a:ext uri="{FF2B5EF4-FFF2-40B4-BE49-F238E27FC236}">
                <a16:creationId xmlns:a16="http://schemas.microsoft.com/office/drawing/2014/main" id="{577D777C-50CA-24C7-4D35-024832EE30B3}"/>
              </a:ext>
            </a:extLst>
          </p:cNvPr>
          <p:cNvSpPr txBox="1">
            <a:spLocks noGrp="1"/>
          </p:cNvSpPr>
          <p:nvPr>
            <p:ph type="body" idx="4294967295"/>
          </p:nvPr>
        </p:nvSpPr>
        <p:spPr>
          <a:xfrm>
            <a:off x="4583585" y="1034186"/>
            <a:ext cx="498924" cy="307777"/>
          </a:xfrm>
        </p:spPr>
        <p:txBody>
          <a:bodyPr>
            <a:spAutoFit/>
          </a:bodyPr>
          <a:lstStyle/>
          <a:p>
            <a:pPr lvl="0" algn="r"/>
            <a:r>
              <a:rPr lang="en-US" sz="2000" b="1">
                <a:solidFill>
                  <a:srgbClr val="0047FF"/>
                </a:solidFill>
              </a:rPr>
              <a:t>02</a:t>
            </a:r>
          </a:p>
        </p:txBody>
      </p:sp>
      <p:sp>
        <p:nvSpPr>
          <p:cNvPr id="7" name="Text Placeholder 9">
            <a:extLst>
              <a:ext uri="{FF2B5EF4-FFF2-40B4-BE49-F238E27FC236}">
                <a16:creationId xmlns:a16="http://schemas.microsoft.com/office/drawing/2014/main" id="{4AE66923-E6ED-AA8F-4533-A9780E6568E6}"/>
              </a:ext>
            </a:extLst>
          </p:cNvPr>
          <p:cNvSpPr txBox="1">
            <a:spLocks noGrp="1"/>
          </p:cNvSpPr>
          <p:nvPr>
            <p:ph type="body" idx="4294967295"/>
          </p:nvPr>
        </p:nvSpPr>
        <p:spPr>
          <a:xfrm>
            <a:off x="5193243" y="1019857"/>
            <a:ext cx="6245955" cy="307777"/>
          </a:xfrm>
        </p:spPr>
        <p:txBody>
          <a:bodyPr>
            <a:spAutoFit/>
          </a:bodyPr>
          <a:lstStyle/>
          <a:p>
            <a:pPr lvl="0"/>
            <a:r>
              <a:rPr lang="en-US" sz="2000" dirty="0">
                <a:latin typeface="Calibri Light" pitchFamily="34"/>
                <a:cs typeface="Calibri Light" pitchFamily="34"/>
              </a:rPr>
              <a:t>Git Installation</a:t>
            </a:r>
          </a:p>
        </p:txBody>
      </p:sp>
      <p:sp>
        <p:nvSpPr>
          <p:cNvPr id="8" name="Text Placeholder 4">
            <a:extLst>
              <a:ext uri="{FF2B5EF4-FFF2-40B4-BE49-F238E27FC236}">
                <a16:creationId xmlns:a16="http://schemas.microsoft.com/office/drawing/2014/main" id="{456355B6-B6C0-9D4A-3EBC-45AF4E3B5603}"/>
              </a:ext>
            </a:extLst>
          </p:cNvPr>
          <p:cNvSpPr txBox="1">
            <a:spLocks noGrp="1"/>
          </p:cNvSpPr>
          <p:nvPr>
            <p:ph type="body" idx="4294967295"/>
          </p:nvPr>
        </p:nvSpPr>
        <p:spPr>
          <a:xfrm>
            <a:off x="4566047" y="2145255"/>
            <a:ext cx="498924" cy="307777"/>
          </a:xfrm>
        </p:spPr>
        <p:txBody>
          <a:bodyPr>
            <a:spAutoFit/>
          </a:bodyPr>
          <a:lstStyle/>
          <a:p>
            <a:pPr lvl="0" algn="r"/>
            <a:r>
              <a:rPr lang="en-US" sz="2000" b="1">
                <a:solidFill>
                  <a:srgbClr val="0047FF"/>
                </a:solidFill>
              </a:rPr>
              <a:t>04</a:t>
            </a:r>
          </a:p>
        </p:txBody>
      </p:sp>
      <p:sp>
        <p:nvSpPr>
          <p:cNvPr id="9" name="Text Placeholder 10">
            <a:extLst>
              <a:ext uri="{FF2B5EF4-FFF2-40B4-BE49-F238E27FC236}">
                <a16:creationId xmlns:a16="http://schemas.microsoft.com/office/drawing/2014/main" id="{9DFD7AF8-ACDD-8213-D5B8-2E553C0DE06E}"/>
              </a:ext>
            </a:extLst>
          </p:cNvPr>
          <p:cNvSpPr txBox="1">
            <a:spLocks noGrp="1"/>
          </p:cNvSpPr>
          <p:nvPr>
            <p:ph type="body" idx="4294967295"/>
          </p:nvPr>
        </p:nvSpPr>
        <p:spPr>
          <a:xfrm>
            <a:off x="5193243" y="2135745"/>
            <a:ext cx="6245955" cy="307777"/>
          </a:xfrm>
        </p:spPr>
        <p:txBody>
          <a:bodyPr>
            <a:spAutoFit/>
          </a:bodyPr>
          <a:lstStyle/>
          <a:p>
            <a:pPr lvl="0"/>
            <a:r>
              <a:rPr lang="en-US" sz="2000" dirty="0">
                <a:latin typeface="Calibri Light" pitchFamily="34"/>
                <a:cs typeface="Calibri Light" pitchFamily="34"/>
              </a:rPr>
              <a:t>Git vs GitHub</a:t>
            </a:r>
          </a:p>
        </p:txBody>
      </p:sp>
      <p:sp>
        <p:nvSpPr>
          <p:cNvPr id="10" name="Text Placeholder 4">
            <a:extLst>
              <a:ext uri="{FF2B5EF4-FFF2-40B4-BE49-F238E27FC236}">
                <a16:creationId xmlns:a16="http://schemas.microsoft.com/office/drawing/2014/main" id="{F04013E1-A605-CE44-292F-F20ACF5C4E32}"/>
              </a:ext>
            </a:extLst>
          </p:cNvPr>
          <p:cNvSpPr txBox="1">
            <a:spLocks noGrp="1"/>
          </p:cNvSpPr>
          <p:nvPr>
            <p:ph type="body" idx="4294967295"/>
          </p:nvPr>
        </p:nvSpPr>
        <p:spPr>
          <a:xfrm>
            <a:off x="4583585" y="1571972"/>
            <a:ext cx="498924" cy="307777"/>
          </a:xfrm>
        </p:spPr>
        <p:txBody>
          <a:bodyPr>
            <a:spAutoFit/>
          </a:bodyPr>
          <a:lstStyle/>
          <a:p>
            <a:pPr lvl="0" algn="r"/>
            <a:r>
              <a:rPr lang="en-US" sz="2000" b="1">
                <a:solidFill>
                  <a:srgbClr val="0047FF"/>
                </a:solidFill>
              </a:rPr>
              <a:t>03</a:t>
            </a:r>
          </a:p>
        </p:txBody>
      </p:sp>
      <p:sp>
        <p:nvSpPr>
          <p:cNvPr id="11" name="Text Placeholder 10">
            <a:extLst>
              <a:ext uri="{FF2B5EF4-FFF2-40B4-BE49-F238E27FC236}">
                <a16:creationId xmlns:a16="http://schemas.microsoft.com/office/drawing/2014/main" id="{7F507E54-CCA2-C4DC-13F7-4E9C9784DB41}"/>
              </a:ext>
            </a:extLst>
          </p:cNvPr>
          <p:cNvSpPr txBox="1">
            <a:spLocks noGrp="1"/>
          </p:cNvSpPr>
          <p:nvPr>
            <p:ph type="body" idx="4294967295"/>
          </p:nvPr>
        </p:nvSpPr>
        <p:spPr>
          <a:xfrm>
            <a:off x="5193243" y="1591046"/>
            <a:ext cx="6245955" cy="307777"/>
          </a:xfrm>
        </p:spPr>
        <p:txBody>
          <a:bodyPr>
            <a:spAutoFit/>
          </a:bodyPr>
          <a:lstStyle/>
          <a:p>
            <a:pPr lvl="0"/>
            <a:r>
              <a:rPr lang="en-US" sz="2000" dirty="0">
                <a:latin typeface="Calibri Light" pitchFamily="34"/>
                <a:cs typeface="Calibri Light" pitchFamily="34"/>
              </a:rPr>
              <a:t>GitHub</a:t>
            </a:r>
          </a:p>
        </p:txBody>
      </p:sp>
      <p:sp>
        <p:nvSpPr>
          <p:cNvPr id="12" name="Text Placeholder 24">
            <a:extLst>
              <a:ext uri="{FF2B5EF4-FFF2-40B4-BE49-F238E27FC236}">
                <a16:creationId xmlns:a16="http://schemas.microsoft.com/office/drawing/2014/main" id="{838E7EE6-0B22-A8B8-3F12-6B18588106A3}"/>
              </a:ext>
            </a:extLst>
          </p:cNvPr>
          <p:cNvSpPr txBox="1">
            <a:spLocks noGrp="1"/>
          </p:cNvSpPr>
          <p:nvPr>
            <p:ph type="body" idx="4294967295"/>
          </p:nvPr>
        </p:nvSpPr>
        <p:spPr>
          <a:xfrm>
            <a:off x="5193243" y="2667679"/>
            <a:ext cx="6245955" cy="307777"/>
          </a:xfrm>
        </p:spPr>
        <p:txBody>
          <a:bodyPr>
            <a:spAutoFit/>
          </a:bodyPr>
          <a:lstStyle/>
          <a:p>
            <a:pPr lvl="0"/>
            <a:r>
              <a:rPr lang="en-US" sz="2000" dirty="0">
                <a:latin typeface="Calibri Light" pitchFamily="34"/>
                <a:cs typeface="Calibri Light" pitchFamily="34"/>
              </a:rPr>
              <a:t>GitHub Setup</a:t>
            </a:r>
          </a:p>
        </p:txBody>
      </p:sp>
      <p:sp>
        <p:nvSpPr>
          <p:cNvPr id="13" name="Text Placeholder 4">
            <a:extLst>
              <a:ext uri="{FF2B5EF4-FFF2-40B4-BE49-F238E27FC236}">
                <a16:creationId xmlns:a16="http://schemas.microsoft.com/office/drawing/2014/main" id="{E3026EFE-D5CA-167D-1F0D-D3731BB9B523}"/>
              </a:ext>
            </a:extLst>
          </p:cNvPr>
          <p:cNvSpPr txBox="1">
            <a:spLocks noGrp="1"/>
          </p:cNvSpPr>
          <p:nvPr>
            <p:ph type="body" idx="4294967295"/>
          </p:nvPr>
        </p:nvSpPr>
        <p:spPr>
          <a:xfrm>
            <a:off x="4566047" y="2675607"/>
            <a:ext cx="498924" cy="307777"/>
          </a:xfrm>
        </p:spPr>
        <p:txBody>
          <a:bodyPr>
            <a:spAutoFit/>
          </a:bodyPr>
          <a:lstStyle/>
          <a:p>
            <a:pPr lvl="0" algn="r"/>
            <a:r>
              <a:rPr lang="en-US" sz="2000" b="1">
                <a:solidFill>
                  <a:srgbClr val="0047FF"/>
                </a:solidFill>
              </a:rPr>
              <a:t>05</a:t>
            </a:r>
          </a:p>
        </p:txBody>
      </p:sp>
      <p:sp>
        <p:nvSpPr>
          <p:cNvPr id="14" name="Text Placeholder 3">
            <a:extLst>
              <a:ext uri="{FF2B5EF4-FFF2-40B4-BE49-F238E27FC236}">
                <a16:creationId xmlns:a16="http://schemas.microsoft.com/office/drawing/2014/main" id="{5D259400-127B-8D0C-2051-6249D82820A8}"/>
              </a:ext>
            </a:extLst>
          </p:cNvPr>
          <p:cNvSpPr txBox="1">
            <a:spLocks noGrp="1"/>
          </p:cNvSpPr>
          <p:nvPr>
            <p:ph type="body" idx="4294967295"/>
          </p:nvPr>
        </p:nvSpPr>
        <p:spPr>
          <a:xfrm>
            <a:off x="4566047" y="3287926"/>
            <a:ext cx="498924" cy="307777"/>
          </a:xfrm>
        </p:spPr>
        <p:txBody>
          <a:bodyPr>
            <a:spAutoFit/>
          </a:bodyPr>
          <a:lstStyle/>
          <a:p>
            <a:pPr lvl="0" algn="r"/>
            <a:r>
              <a:rPr lang="en-US" sz="2000" b="1">
                <a:solidFill>
                  <a:srgbClr val="0047FF"/>
                </a:solidFill>
              </a:rPr>
              <a:t>06</a:t>
            </a:r>
          </a:p>
        </p:txBody>
      </p:sp>
      <p:sp>
        <p:nvSpPr>
          <p:cNvPr id="15" name="Text Placeholder 9">
            <a:extLst>
              <a:ext uri="{FF2B5EF4-FFF2-40B4-BE49-F238E27FC236}">
                <a16:creationId xmlns:a16="http://schemas.microsoft.com/office/drawing/2014/main" id="{46EDDD2C-6A14-915A-8A73-E33F55A238F9}"/>
              </a:ext>
            </a:extLst>
          </p:cNvPr>
          <p:cNvSpPr txBox="1">
            <a:spLocks noGrp="1"/>
          </p:cNvSpPr>
          <p:nvPr>
            <p:ph type="body" idx="4294967295"/>
          </p:nvPr>
        </p:nvSpPr>
        <p:spPr>
          <a:xfrm>
            <a:off x="5193234" y="3262213"/>
            <a:ext cx="6245955" cy="307777"/>
          </a:xfrm>
        </p:spPr>
        <p:txBody>
          <a:bodyPr>
            <a:spAutoFit/>
          </a:bodyPr>
          <a:lstStyle/>
          <a:p>
            <a:pPr lvl="0"/>
            <a:r>
              <a:rPr lang="en-US" sz="2000" dirty="0">
                <a:latin typeface="Calibri Light" pitchFamily="34"/>
                <a:cs typeface="Calibri Light" pitchFamily="34"/>
              </a:rPr>
              <a:t>Git – Setting your credentials</a:t>
            </a:r>
          </a:p>
        </p:txBody>
      </p:sp>
      <p:sp>
        <p:nvSpPr>
          <p:cNvPr id="16" name="Title 1">
            <a:extLst>
              <a:ext uri="{FF2B5EF4-FFF2-40B4-BE49-F238E27FC236}">
                <a16:creationId xmlns:a16="http://schemas.microsoft.com/office/drawing/2014/main" id="{BD79DA35-9516-31D3-086D-4CB2E642806D}"/>
              </a:ext>
            </a:extLst>
          </p:cNvPr>
          <p:cNvSpPr txBox="1">
            <a:spLocks noGrp="1"/>
          </p:cNvSpPr>
          <p:nvPr>
            <p:ph type="title"/>
          </p:nvPr>
        </p:nvSpPr>
        <p:spPr>
          <a:xfrm>
            <a:off x="639074" y="1350513"/>
            <a:ext cx="2997503" cy="923333"/>
          </a:xfrm>
        </p:spPr>
        <p:txBody>
          <a:bodyPr/>
          <a:lstStyle/>
          <a:p>
            <a:pPr lvl="0"/>
            <a:r>
              <a:rPr lang="en-US" sz="4800"/>
              <a:t>Contents</a:t>
            </a:r>
          </a:p>
        </p:txBody>
      </p:sp>
      <p:sp>
        <p:nvSpPr>
          <p:cNvPr id="17" name="Text Placeholder 8">
            <a:extLst>
              <a:ext uri="{FF2B5EF4-FFF2-40B4-BE49-F238E27FC236}">
                <a16:creationId xmlns:a16="http://schemas.microsoft.com/office/drawing/2014/main" id="{90907988-0258-BDD2-A6B5-8F368CC7D0DB}"/>
              </a:ext>
            </a:extLst>
          </p:cNvPr>
          <p:cNvSpPr txBox="1">
            <a:spLocks noGrp="1"/>
          </p:cNvSpPr>
          <p:nvPr>
            <p:ph type="body" idx="4294967295"/>
          </p:nvPr>
        </p:nvSpPr>
        <p:spPr>
          <a:xfrm>
            <a:off x="5193234" y="4510479"/>
            <a:ext cx="6245955" cy="307777"/>
          </a:xfrm>
        </p:spPr>
        <p:txBody>
          <a:bodyPr>
            <a:spAutoFit/>
          </a:bodyPr>
          <a:lstStyle/>
          <a:p>
            <a:pPr lvl="0"/>
            <a:r>
              <a:rPr lang="en-US" sz="2000" dirty="0">
                <a:latin typeface="Calibri Light" pitchFamily="34"/>
                <a:cs typeface="Calibri Light" pitchFamily="34"/>
              </a:rPr>
              <a:t>Git – Main Commands</a:t>
            </a:r>
          </a:p>
        </p:txBody>
      </p:sp>
      <p:sp>
        <p:nvSpPr>
          <p:cNvPr id="18" name="Text Placeholder 8">
            <a:extLst>
              <a:ext uri="{FF2B5EF4-FFF2-40B4-BE49-F238E27FC236}">
                <a16:creationId xmlns:a16="http://schemas.microsoft.com/office/drawing/2014/main" id="{7BC188D5-C343-E761-DE02-B0358F4682A6}"/>
              </a:ext>
            </a:extLst>
          </p:cNvPr>
          <p:cNvSpPr txBox="1">
            <a:spLocks noGrp="1"/>
          </p:cNvSpPr>
          <p:nvPr>
            <p:ph type="body" idx="4294967295"/>
          </p:nvPr>
        </p:nvSpPr>
        <p:spPr>
          <a:xfrm>
            <a:off x="5193234" y="5132143"/>
            <a:ext cx="6245955" cy="307777"/>
          </a:xfrm>
        </p:spPr>
        <p:txBody>
          <a:bodyPr>
            <a:spAutoFit/>
          </a:bodyPr>
          <a:lstStyle/>
          <a:p>
            <a:pPr lvl="0"/>
            <a:r>
              <a:rPr lang="en-US" sz="2000" b="0" dirty="0">
                <a:latin typeface="Calibri Light"/>
                <a:ea typeface="Calibri"/>
                <a:cs typeface="Calibri Light"/>
              </a:rPr>
              <a:t>Fix Git/GitHub Integration</a:t>
            </a:r>
            <a:endParaRPr lang="en-US" sz="2000" dirty="0">
              <a:latin typeface="Calibri Light" pitchFamily="34"/>
              <a:cs typeface="Calibri Light" pitchFamily="34"/>
            </a:endParaRPr>
          </a:p>
        </p:txBody>
      </p:sp>
      <p:sp>
        <p:nvSpPr>
          <p:cNvPr id="19" name="Text Placeholder 2">
            <a:extLst>
              <a:ext uri="{FF2B5EF4-FFF2-40B4-BE49-F238E27FC236}">
                <a16:creationId xmlns:a16="http://schemas.microsoft.com/office/drawing/2014/main" id="{F2A40C1F-E308-F847-69B2-30F359C35C98}"/>
              </a:ext>
            </a:extLst>
          </p:cNvPr>
          <p:cNvSpPr txBox="1">
            <a:spLocks noGrp="1"/>
          </p:cNvSpPr>
          <p:nvPr>
            <p:ph type="body" idx="4294967295"/>
          </p:nvPr>
        </p:nvSpPr>
        <p:spPr>
          <a:xfrm>
            <a:off x="4583585" y="4508604"/>
            <a:ext cx="498924" cy="307777"/>
          </a:xfrm>
        </p:spPr>
        <p:txBody>
          <a:bodyPr>
            <a:spAutoFit/>
          </a:bodyPr>
          <a:lstStyle/>
          <a:p>
            <a:pPr lvl="0" algn="r"/>
            <a:r>
              <a:rPr lang="en-US" sz="2000" b="1">
                <a:solidFill>
                  <a:srgbClr val="0047FF"/>
                </a:solidFill>
              </a:rPr>
              <a:t>08</a:t>
            </a:r>
          </a:p>
        </p:txBody>
      </p:sp>
      <p:sp>
        <p:nvSpPr>
          <p:cNvPr id="20" name="Text Placeholder 2">
            <a:extLst>
              <a:ext uri="{FF2B5EF4-FFF2-40B4-BE49-F238E27FC236}">
                <a16:creationId xmlns:a16="http://schemas.microsoft.com/office/drawing/2014/main" id="{A8D64974-BF07-EBDC-846A-B5CB0CE1FD65}"/>
              </a:ext>
            </a:extLst>
          </p:cNvPr>
          <p:cNvSpPr txBox="1">
            <a:spLocks noGrp="1"/>
          </p:cNvSpPr>
          <p:nvPr>
            <p:ph type="body" idx="4294967295"/>
          </p:nvPr>
        </p:nvSpPr>
        <p:spPr>
          <a:xfrm>
            <a:off x="4583585" y="5127525"/>
            <a:ext cx="498924" cy="307777"/>
          </a:xfrm>
        </p:spPr>
        <p:txBody>
          <a:bodyPr>
            <a:spAutoFit/>
          </a:bodyPr>
          <a:lstStyle/>
          <a:p>
            <a:pPr lvl="0" algn="r"/>
            <a:r>
              <a:rPr lang="en-US" sz="2000" b="1" dirty="0">
                <a:solidFill>
                  <a:srgbClr val="0047FF"/>
                </a:solidFill>
              </a:rPr>
              <a:t>09</a:t>
            </a:r>
          </a:p>
        </p:txBody>
      </p:sp>
      <p:sp>
        <p:nvSpPr>
          <p:cNvPr id="21" name="Text Placeholder 8">
            <a:extLst>
              <a:ext uri="{FF2B5EF4-FFF2-40B4-BE49-F238E27FC236}">
                <a16:creationId xmlns:a16="http://schemas.microsoft.com/office/drawing/2014/main" id="{5EF54237-07FD-899C-ADFF-6A9C6BF46412}"/>
              </a:ext>
            </a:extLst>
          </p:cNvPr>
          <p:cNvSpPr txBox="1">
            <a:spLocks noGrp="1"/>
          </p:cNvSpPr>
          <p:nvPr>
            <p:ph type="body" idx="4294967295"/>
          </p:nvPr>
        </p:nvSpPr>
        <p:spPr>
          <a:xfrm>
            <a:off x="5185375" y="5633332"/>
            <a:ext cx="6245955" cy="307777"/>
          </a:xfrm>
        </p:spPr>
        <p:txBody>
          <a:bodyPr>
            <a:spAutoFit/>
          </a:bodyPr>
          <a:lstStyle/>
          <a:p>
            <a:pPr lvl="0"/>
            <a:r>
              <a:rPr lang="en-US" sz="2000" b="0" dirty="0">
                <a:latin typeface="Calibri Light"/>
                <a:ea typeface="Calibri"/>
                <a:cs typeface="Calibri Light"/>
              </a:rPr>
              <a:t>Homework</a:t>
            </a:r>
            <a:endParaRPr lang="en-US" sz="2000" dirty="0">
              <a:latin typeface="Calibri Light" pitchFamily="34"/>
              <a:cs typeface="Calibri Light" pitchFamily="34"/>
            </a:endParaRPr>
          </a:p>
        </p:txBody>
      </p:sp>
      <p:sp>
        <p:nvSpPr>
          <p:cNvPr id="22" name="Text Placeholder 2">
            <a:extLst>
              <a:ext uri="{FF2B5EF4-FFF2-40B4-BE49-F238E27FC236}">
                <a16:creationId xmlns:a16="http://schemas.microsoft.com/office/drawing/2014/main" id="{112C564D-BC50-792D-D24F-B75186A2E074}"/>
              </a:ext>
            </a:extLst>
          </p:cNvPr>
          <p:cNvSpPr txBox="1">
            <a:spLocks noGrp="1"/>
          </p:cNvSpPr>
          <p:nvPr>
            <p:ph type="body" idx="4294967295"/>
          </p:nvPr>
        </p:nvSpPr>
        <p:spPr>
          <a:xfrm>
            <a:off x="4575726" y="5628714"/>
            <a:ext cx="498924" cy="307777"/>
          </a:xfrm>
        </p:spPr>
        <p:txBody>
          <a:bodyPr>
            <a:spAutoFit/>
          </a:bodyPr>
          <a:lstStyle/>
          <a:p>
            <a:pPr lvl="0" algn="r"/>
            <a:r>
              <a:rPr lang="en-US" sz="2000" b="1" dirty="0">
                <a:solidFill>
                  <a:srgbClr val="0047FF"/>
                </a:solidFill>
              </a:rPr>
              <a:t>10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170">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A894CE1-4DB1-CF46-1C60-D90C96F067BE}"/>
              </a:ext>
            </a:extLst>
          </p:cNvPr>
          <p:cNvSpPr txBox="1"/>
          <p:nvPr/>
        </p:nvSpPr>
        <p:spPr>
          <a:xfrm>
            <a:off x="638644" y="3126991"/>
            <a:ext cx="4554534" cy="2769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Light" pitchFamily="34"/>
              <a:ea typeface="Calibri" pitchFamily="34"/>
              <a:cs typeface="Calibri Light" pitchFamily="34"/>
            </a:endParaRPr>
          </a:p>
        </p:txBody>
      </p:sp>
      <p:sp>
        <p:nvSpPr>
          <p:cNvPr id="3" name="Title 1">
            <a:extLst>
              <a:ext uri="{FF2B5EF4-FFF2-40B4-BE49-F238E27FC236}">
                <a16:creationId xmlns:a16="http://schemas.microsoft.com/office/drawing/2014/main" id="{383DA48F-8379-FB2A-E66C-6EB64214A1C5}"/>
              </a:ext>
            </a:extLst>
          </p:cNvPr>
          <p:cNvSpPr txBox="1"/>
          <p:nvPr/>
        </p:nvSpPr>
        <p:spPr>
          <a:xfrm>
            <a:off x="638644" y="500469"/>
            <a:ext cx="11477292" cy="923333"/>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0" cap="none" spc="0" baseline="0">
                <a:solidFill>
                  <a:srgbClr val="000000"/>
                </a:solidFill>
                <a:uFillTx/>
                <a:latin typeface="Calibri Light"/>
              </a:rPr>
              <a:t>Homework</a:t>
            </a:r>
            <a:endParaRPr lang="en-US" sz="4800" b="0" i="0" u="none" strike="noStrike" kern="1200" cap="none" spc="0" baseline="0">
              <a:solidFill>
                <a:srgbClr val="000000"/>
              </a:solidFill>
              <a:uFillTx/>
              <a:latin typeface="Calibri Light"/>
              <a:ea typeface="Calibri Light" pitchFamily="34"/>
              <a:cs typeface="Calibri Light" pitchFamily="34"/>
            </a:endParaRPr>
          </a:p>
        </p:txBody>
      </p:sp>
      <p:sp>
        <p:nvSpPr>
          <p:cNvPr id="4" name="TextBox 17">
            <a:extLst>
              <a:ext uri="{FF2B5EF4-FFF2-40B4-BE49-F238E27FC236}">
                <a16:creationId xmlns:a16="http://schemas.microsoft.com/office/drawing/2014/main" id="{45D10750-B6F9-4A29-8D4C-DBC99CCAEFB2}"/>
              </a:ext>
            </a:extLst>
          </p:cNvPr>
          <p:cNvSpPr txBox="1"/>
          <p:nvPr/>
        </p:nvSpPr>
        <p:spPr>
          <a:xfrm>
            <a:off x="408124" y="1265026"/>
            <a:ext cx="10291407" cy="3721660"/>
          </a:xfrm>
          <a:prstGeom prst="rect">
            <a:avLst/>
          </a:prstGeom>
          <a:noFill/>
          <a:ln cap="flat">
            <a:noFill/>
          </a:ln>
        </p:spPr>
        <p:txBody>
          <a:bodyPr vert="horz" wrap="square" lIns="91440" tIns="45720" rIns="91440" bIns="45720" anchor="t" anchorCtr="0" compatLnSpc="1">
            <a:spAutoFit/>
          </a:bodyPr>
          <a:lstStyle/>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Note: Add a screenshot for each completed task below on your Google Classroom</a:t>
            </a:r>
            <a:endParaRPr lang="en-US" sz="2200" b="0" i="0" u="none" strike="noStrike" kern="0" cap="none" spc="0" baseline="0" dirty="0">
              <a:solidFill>
                <a:srgbClr val="444444"/>
              </a:solidFill>
              <a:uFillTx/>
              <a:latin typeface="Calibri"/>
              <a:cs typeface="Calibri"/>
            </a:endParaRPr>
          </a:p>
          <a:p>
            <a:pPr marL="0" marR="0" lvl="0" indent="0" algn="l" defTabSz="914372" rtl="0" fontAlgn="auto" hangingPunct="1">
              <a:lnSpc>
                <a:spcPct val="120000"/>
              </a:lnSpc>
              <a:spcBef>
                <a:spcPts val="0"/>
              </a:spcBef>
              <a:spcAft>
                <a:spcPts val="0"/>
              </a:spcAft>
              <a:buNone/>
              <a:tabLst/>
              <a:defRPr sz="1800" b="0" i="0" u="none" strike="noStrike" kern="0" cap="none" spc="0" baseline="0">
                <a:solidFill>
                  <a:srgbClr val="000000"/>
                </a:solidFill>
                <a:uFillTx/>
              </a:defRPr>
            </a:pPr>
            <a:endParaRPr lang="en-US" sz="2200" b="0" i="0" u="none" strike="noStrike" kern="0" cap="none" spc="0" baseline="0" dirty="0">
              <a:solidFill>
                <a:srgbClr val="444444"/>
              </a:solidFill>
              <a:uFillTx/>
              <a:latin typeface="Calibri"/>
              <a:cs typeface="Calibri"/>
            </a:endParaRP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cs typeface="Calibri"/>
              </a:rPr>
              <a:t>Install</a:t>
            </a:r>
            <a:r>
              <a:rPr lang="en-US" sz="2200" b="0" i="0" u="none" strike="noStrike" kern="1200" cap="none" spc="0" baseline="0" dirty="0">
                <a:solidFill>
                  <a:srgbClr val="444444"/>
                </a:solidFill>
                <a:uFillTx/>
                <a:latin typeface="Calibri"/>
                <a:cs typeface="Calibri"/>
              </a:rPr>
              <a:t> </a:t>
            </a:r>
            <a:r>
              <a:rPr lang="en-US" sz="2200" b="0" i="0" u="none" strike="noStrike" kern="0" cap="none" spc="0" baseline="0" dirty="0">
                <a:solidFill>
                  <a:srgbClr val="444444"/>
                </a:solidFill>
                <a:uFillTx/>
                <a:latin typeface="Calibri"/>
                <a:ea typeface="Calibri"/>
                <a:cs typeface="Calibri"/>
              </a:rPr>
              <a:t>Git</a:t>
            </a:r>
            <a:endParaRPr lang="en-US" sz="1800" b="0" i="0" u="none" strike="noStrike" kern="0" cap="none" spc="0" baseline="0" dirty="0">
              <a:solidFill>
                <a:srgbClr val="000000"/>
              </a:solidFill>
              <a:uFillTx/>
              <a:latin typeface="Calibri"/>
              <a:ea typeface="Calibri"/>
              <a:cs typeface="Calibri"/>
            </a:endParaRP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Create a GitHub account</a:t>
            </a: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Clone the repository from </a:t>
            </a:r>
            <a:r>
              <a:rPr lang="en-US" sz="2200" b="0" i="0" u="none" strike="noStrike" kern="0" cap="none" spc="0" baseline="0" dirty="0">
                <a:solidFill>
                  <a:srgbClr val="444444"/>
                </a:solidFill>
                <a:uFillTx/>
                <a:latin typeface="Calibri"/>
                <a:ea typeface="Calibri"/>
                <a:cs typeface="Calibri"/>
                <a:hlinkClick r:id="rId2"/>
              </a:rPr>
              <a:t>https://github.com/ericrommel/ekids</a:t>
            </a:r>
            <a:r>
              <a:rPr lang="en-US" sz="2200" b="0" i="0" u="none" strike="noStrike" kern="0" cap="none" spc="0" baseline="0" dirty="0">
                <a:solidFill>
                  <a:srgbClr val="444444"/>
                </a:solidFill>
                <a:uFillTx/>
                <a:latin typeface="Calibri"/>
                <a:ea typeface="Calibri"/>
                <a:cs typeface="Calibri"/>
              </a:rPr>
              <a:t> (git clone)</a:t>
            </a: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Make any change in (e.g.: any code homework available)</a:t>
            </a: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kern="0" dirty="0">
                <a:solidFill>
                  <a:srgbClr val="444444"/>
                </a:solidFill>
                <a:latin typeface="Calibri"/>
                <a:ea typeface="Calibri"/>
                <a:cs typeface="Calibri"/>
              </a:rPr>
              <a:t>Add your changes (git add)</a:t>
            </a: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Commit your changes (git commit</a:t>
            </a:r>
            <a:r>
              <a:rPr lang="en-US" sz="2200" kern="0" dirty="0">
                <a:solidFill>
                  <a:srgbClr val="444444"/>
                </a:solidFill>
                <a:latin typeface="Calibri"/>
                <a:ea typeface="Calibri"/>
                <a:cs typeface="Calibri"/>
              </a:rPr>
              <a:t>)</a:t>
            </a:r>
          </a:p>
          <a:p>
            <a:pPr marL="457200" marR="0" lvl="0" indent="-457200" algn="l" defTabSz="914372" rtl="0" fontAlgn="auto" hangingPunct="1">
              <a:lnSpc>
                <a:spcPct val="120000"/>
              </a:lnSpc>
              <a:spcBef>
                <a:spcPts val="0"/>
              </a:spcBef>
              <a:spcAft>
                <a:spcPts val="0"/>
              </a:spcAft>
              <a:buSzPct val="100000"/>
              <a:buFont typeface="Calibri"/>
              <a:buChar char="-"/>
              <a:tabLst/>
              <a:defRPr sz="1800" b="0" i="0" u="none" strike="noStrike" kern="0" cap="none" spc="0" baseline="0">
                <a:solidFill>
                  <a:srgbClr val="000000"/>
                </a:solidFill>
                <a:uFillTx/>
              </a:defRPr>
            </a:pPr>
            <a:r>
              <a:rPr lang="en-US" sz="2200" b="0" i="0" u="none" strike="noStrike" kern="0" cap="none" spc="0" baseline="0" dirty="0">
                <a:solidFill>
                  <a:srgbClr val="444444"/>
                </a:solidFill>
                <a:uFillTx/>
                <a:latin typeface="Calibri"/>
                <a:ea typeface="Calibri"/>
                <a:cs typeface="Calibri"/>
              </a:rPr>
              <a:t>Push your changes (git push)</a:t>
            </a:r>
            <a:endParaRPr lang="en-US" sz="2200" b="0" i="0" u="none" strike="noStrike" kern="0" cap="none" spc="0" baseline="0" dirty="0">
              <a:solidFill>
                <a:srgbClr val="444444"/>
              </a:solidFill>
              <a:uFillTx/>
              <a:latin typeface="Calibri" pitchFamily="34"/>
              <a:ea typeface="Calibri" pitchFamily="34"/>
              <a:cs typeface="Calibri" pitchFamily="3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A894CE1-4DB1-CF46-1C60-D90C96F067BE}"/>
              </a:ext>
            </a:extLst>
          </p:cNvPr>
          <p:cNvSpPr txBox="1"/>
          <p:nvPr/>
        </p:nvSpPr>
        <p:spPr>
          <a:xfrm>
            <a:off x="638644" y="3126991"/>
            <a:ext cx="4554534" cy="276999"/>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Light" pitchFamily="34"/>
              <a:ea typeface="Calibri" pitchFamily="34"/>
              <a:cs typeface="Calibri Light" pitchFamily="34"/>
            </a:endParaRPr>
          </a:p>
        </p:txBody>
      </p:sp>
      <p:sp>
        <p:nvSpPr>
          <p:cNvPr id="3" name="Title 1">
            <a:extLst>
              <a:ext uri="{FF2B5EF4-FFF2-40B4-BE49-F238E27FC236}">
                <a16:creationId xmlns:a16="http://schemas.microsoft.com/office/drawing/2014/main" id="{383DA48F-8379-FB2A-E66C-6EB64214A1C5}"/>
              </a:ext>
            </a:extLst>
          </p:cNvPr>
          <p:cNvSpPr txBox="1"/>
          <p:nvPr/>
        </p:nvSpPr>
        <p:spPr>
          <a:xfrm>
            <a:off x="638644" y="500469"/>
            <a:ext cx="11477292" cy="923333"/>
          </a:xfrm>
          <a:prstGeom prst="rect">
            <a:avLst/>
          </a:prstGeom>
          <a:noFill/>
          <a:ln cap="flat">
            <a:noFill/>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800" b="0" i="0" u="none" strike="noStrike" kern="0" cap="none" spc="0" baseline="0" dirty="0">
                <a:solidFill>
                  <a:srgbClr val="000000"/>
                </a:solidFill>
                <a:uFillTx/>
                <a:latin typeface="Calibri Light"/>
              </a:rPr>
              <a:t>Docs and Books</a:t>
            </a:r>
            <a:endParaRPr lang="en-US" sz="4800" b="0" i="0" u="none" strike="noStrike" kern="1200" cap="none" spc="0" baseline="0" dirty="0">
              <a:solidFill>
                <a:srgbClr val="000000"/>
              </a:solidFill>
              <a:uFillTx/>
              <a:latin typeface="Calibri Light"/>
              <a:ea typeface="Calibri Light" pitchFamily="34"/>
              <a:cs typeface="Calibri Light" pitchFamily="34"/>
            </a:endParaRPr>
          </a:p>
        </p:txBody>
      </p:sp>
      <p:sp>
        <p:nvSpPr>
          <p:cNvPr id="4" name="TextBox 17">
            <a:extLst>
              <a:ext uri="{FF2B5EF4-FFF2-40B4-BE49-F238E27FC236}">
                <a16:creationId xmlns:a16="http://schemas.microsoft.com/office/drawing/2014/main" id="{45D10750-B6F9-4A29-8D4C-DBC99CCAEFB2}"/>
              </a:ext>
            </a:extLst>
          </p:cNvPr>
          <p:cNvSpPr txBox="1"/>
          <p:nvPr/>
        </p:nvSpPr>
        <p:spPr>
          <a:xfrm>
            <a:off x="408124" y="1265026"/>
            <a:ext cx="10291407" cy="2278765"/>
          </a:xfrm>
          <a:prstGeom prst="rect">
            <a:avLst/>
          </a:prstGeom>
          <a:noFill/>
          <a:ln cap="flat">
            <a:noFill/>
          </a:ln>
        </p:spPr>
        <p:txBody>
          <a:bodyPr vert="horz" wrap="square" lIns="91440" tIns="45720" rIns="91440" bIns="45720" anchor="t" anchorCtr="0" compatLnSpc="1">
            <a:spAutoFit/>
          </a:bodyPr>
          <a:lstStyle/>
          <a:p>
            <a:pPr marL="342900" indent="-342900" defTabSz="914372">
              <a:lnSpc>
                <a:spcPct val="120000"/>
              </a:lnSpc>
              <a:buSzPct val="100000"/>
              <a:buFont typeface="Arial" panose="020B0604020202020204" pitchFamily="34" charset="0"/>
              <a:buChar char="•"/>
              <a:defRPr sz="1800" b="0" i="0" u="none" strike="noStrike" kern="0" cap="none" spc="0" baseline="0">
                <a:solidFill>
                  <a:srgbClr val="000000"/>
                </a:solidFill>
                <a:uFillTx/>
              </a:defRPr>
            </a:pPr>
            <a:r>
              <a:rPr lang="en-US" sz="2400" b="0" i="0" dirty="0">
                <a:solidFill>
                  <a:srgbClr val="21282D"/>
                </a:solidFill>
                <a:effectLst/>
                <a:latin typeface="Poynter"/>
              </a:rPr>
              <a:t>Git Doc: </a:t>
            </a:r>
            <a:r>
              <a:rPr lang="en-US" sz="2400" b="0" i="0" dirty="0">
                <a:solidFill>
                  <a:srgbClr val="21282D"/>
                </a:solidFill>
                <a:effectLst/>
                <a:latin typeface="Poynter"/>
                <a:hlinkClick r:id="rId2"/>
              </a:rPr>
              <a:t>https://git-scm.com/doc</a:t>
            </a:r>
            <a:endParaRPr lang="en-US" sz="2400" b="0" i="0" dirty="0">
              <a:solidFill>
                <a:srgbClr val="21282D"/>
              </a:solidFill>
              <a:effectLst/>
              <a:latin typeface="Poynter"/>
            </a:endParaRPr>
          </a:p>
          <a:p>
            <a:pPr marL="342900" indent="-342900" defTabSz="914372">
              <a:lnSpc>
                <a:spcPct val="120000"/>
              </a:lnSpc>
              <a:buSzPct val="100000"/>
              <a:buFont typeface="Arial" panose="020B0604020202020204" pitchFamily="34" charset="0"/>
              <a:buChar char="•"/>
              <a:defRPr sz="1800" b="0" i="0" u="none" strike="noStrike" kern="0" cap="none" spc="0" baseline="0">
                <a:solidFill>
                  <a:srgbClr val="000000"/>
                </a:solidFill>
                <a:uFillTx/>
              </a:defRPr>
            </a:pPr>
            <a:r>
              <a:rPr lang="en-US" sz="2400" dirty="0">
                <a:solidFill>
                  <a:srgbClr val="21282D"/>
                </a:solidFill>
                <a:latin typeface="Poynter"/>
              </a:rPr>
              <a:t>GitHub Doc: </a:t>
            </a:r>
            <a:r>
              <a:rPr lang="en-US" sz="2400" dirty="0">
                <a:solidFill>
                  <a:srgbClr val="21282D"/>
                </a:solidFill>
                <a:latin typeface="Poynter"/>
                <a:hlinkClick r:id="rId3"/>
              </a:rPr>
              <a:t>https://docs.github.com/en</a:t>
            </a:r>
            <a:endParaRPr lang="en-US" sz="2400" dirty="0">
              <a:solidFill>
                <a:srgbClr val="21282D"/>
              </a:solidFill>
              <a:latin typeface="Poynter"/>
            </a:endParaRPr>
          </a:p>
          <a:p>
            <a:pPr marL="342900" indent="-342900" defTabSz="914372">
              <a:lnSpc>
                <a:spcPct val="120000"/>
              </a:lnSpc>
              <a:buSzPct val="100000"/>
              <a:buFont typeface="Arial" panose="020B0604020202020204" pitchFamily="34" charset="0"/>
              <a:buChar char="•"/>
              <a:defRPr sz="1800" b="0" i="0" u="none" strike="noStrike" kern="0" cap="none" spc="0" baseline="0">
                <a:solidFill>
                  <a:srgbClr val="000000"/>
                </a:solidFill>
                <a:uFillTx/>
              </a:defRPr>
            </a:pPr>
            <a:r>
              <a:rPr lang="en-US" sz="2400" b="0" i="0" dirty="0">
                <a:solidFill>
                  <a:srgbClr val="21282D"/>
                </a:solidFill>
                <a:effectLst/>
                <a:latin typeface="Poynter"/>
              </a:rPr>
              <a:t>Book: </a:t>
            </a:r>
            <a:r>
              <a:rPr lang="en-US" sz="2400" b="0" i="0" dirty="0">
                <a:solidFill>
                  <a:srgbClr val="21282D"/>
                </a:solidFill>
                <a:effectLst/>
                <a:latin typeface="Poynter"/>
                <a:hlinkClick r:id="rId4"/>
              </a:rPr>
              <a:t>Beginning Git and GitHub: A Comprehensive Guide to Version Control, Project Management, and Teamwork for the New Developer</a:t>
            </a:r>
            <a:endParaRPr lang="en-US" sz="2400" b="0" i="0" dirty="0">
              <a:solidFill>
                <a:srgbClr val="21282D"/>
              </a:solidFill>
              <a:effectLst/>
              <a:latin typeface="Poynter"/>
            </a:endParaRPr>
          </a:p>
          <a:p>
            <a:pPr marL="342900" indent="-342900" defTabSz="914372">
              <a:lnSpc>
                <a:spcPct val="120000"/>
              </a:lnSpc>
              <a:buSzPct val="100000"/>
              <a:buFont typeface="Arial" panose="020B0604020202020204" pitchFamily="34" charset="0"/>
              <a:buChar char="•"/>
              <a:defRPr sz="1800" b="0" i="0" u="none" strike="noStrike" kern="0" cap="none" spc="0" baseline="0">
                <a:solidFill>
                  <a:srgbClr val="000000"/>
                </a:solidFill>
                <a:uFillTx/>
              </a:defRPr>
            </a:pPr>
            <a:r>
              <a:rPr lang="en-US" sz="2400" i="0" dirty="0">
                <a:solidFill>
                  <a:srgbClr val="2E2F32"/>
                </a:solidFill>
                <a:effectLst/>
                <a:latin typeface="Bogle"/>
              </a:rPr>
              <a:t>Book: </a:t>
            </a:r>
            <a:r>
              <a:rPr lang="en-US" sz="2400" i="0" dirty="0">
                <a:solidFill>
                  <a:srgbClr val="2E2F32"/>
                </a:solidFill>
                <a:effectLst/>
                <a:latin typeface="Bogle"/>
                <a:hlinkClick r:id="rId5"/>
              </a:rPr>
              <a:t>Version Control with Git and GitHub</a:t>
            </a:r>
            <a:endParaRPr lang="en-US" sz="2200" b="0" i="0" u="none" strike="noStrike" kern="0" cap="none" spc="0" baseline="0" dirty="0">
              <a:solidFill>
                <a:srgbClr val="444444"/>
              </a:solidFill>
              <a:uFillTx/>
              <a:latin typeface="Calibri" pitchFamily="34"/>
              <a:ea typeface="Calibri" pitchFamily="34"/>
              <a:cs typeface="Calibri" pitchFamily="34"/>
            </a:endParaRPr>
          </a:p>
        </p:txBody>
      </p:sp>
    </p:spTree>
    <p:extLst>
      <p:ext uri="{BB962C8B-B14F-4D97-AF65-F5344CB8AC3E}">
        <p14:creationId xmlns:p14="http://schemas.microsoft.com/office/powerpoint/2010/main" val="2057889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391C726A-50D0-9185-6C5D-60F6CDDA0467}"/>
              </a:ext>
            </a:extLst>
          </p:cNvPr>
          <p:cNvSpPr txBox="1">
            <a:spLocks noGrp="1"/>
          </p:cNvSpPr>
          <p:nvPr>
            <p:ph type="title"/>
          </p:nvPr>
        </p:nvSpPr>
        <p:spPr>
          <a:xfrm>
            <a:off x="639074" y="1353878"/>
            <a:ext cx="5116607" cy="1107996"/>
          </a:xfrm>
        </p:spPr>
        <p:txBody>
          <a:bodyPr/>
          <a:lstStyle/>
          <a:p>
            <a:pPr lvl="0"/>
            <a:r>
              <a:rPr lang="en-US"/>
              <a:t>Thank you! </a:t>
            </a:r>
          </a:p>
        </p:txBody>
      </p:sp>
      <p:sp>
        <p:nvSpPr>
          <p:cNvPr id="3" name="TextBox 20">
            <a:extLst>
              <a:ext uri="{FF2B5EF4-FFF2-40B4-BE49-F238E27FC236}">
                <a16:creationId xmlns:a16="http://schemas.microsoft.com/office/drawing/2014/main" id="{CFD1473D-B7DB-5D25-3D7A-AF43BF0E8B0D}"/>
              </a:ext>
            </a:extLst>
          </p:cNvPr>
          <p:cNvSpPr txBox="1"/>
          <p:nvPr/>
        </p:nvSpPr>
        <p:spPr>
          <a:xfrm>
            <a:off x="11463457" y="6501164"/>
            <a:ext cx="0" cy="0"/>
          </a:xfrm>
          <a:prstGeom prst="rect">
            <a:avLst/>
          </a:prstGeom>
          <a:noFill/>
          <a:ln cap="flat">
            <a:noFill/>
          </a:ln>
        </p:spPr>
        <p:txBody>
          <a:bodyPr vert="horz" wrap="none" lIns="0" tIns="0" rIns="0" bIns="0" anchor="t" anchorCtr="0" compatLnSpc="1">
            <a:noAutofit/>
          </a:bodyPr>
          <a:lstStyle/>
          <a:p>
            <a:pPr marL="0" marR="0" lvl="0" indent="0" algn="l" defTabSz="914400" rtl="0" fontAlgn="auto" hangingPunct="1">
              <a:lnSpc>
                <a:spcPct val="110000"/>
              </a:lnSpc>
              <a:spcBef>
                <a:spcPts val="600"/>
              </a:spcBef>
              <a:spcAft>
                <a:spcPts val="0"/>
              </a:spcAft>
              <a:buNone/>
              <a:tabLst/>
              <a:defRPr sz="1800" b="0" i="0" u="none" strike="noStrike" kern="0" cap="none" spc="0" baseline="0">
                <a:solidFill>
                  <a:srgbClr val="000000"/>
                </a:solidFill>
                <a:uFillTx/>
              </a:defRPr>
            </a:pPr>
            <a:endParaRPr lang="en-FR" sz="1200" b="0" i="0" u="none" strike="noStrike" kern="1200" cap="none" spc="0" baseline="0">
              <a:solidFill>
                <a:srgbClr val="000000"/>
              </a:solidFill>
              <a:uFillTx/>
              <a:latin typeface="Calibri"/>
              <a:ea typeface="Human Sans"/>
              <a:cs typeface="Huma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216">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E234F44A-E1D2-37D8-F852-8EBE54804F14}"/>
              </a:ext>
            </a:extLst>
          </p:cNvPr>
          <p:cNvSpPr txBox="1">
            <a:spLocks noGrp="1"/>
          </p:cNvSpPr>
          <p:nvPr>
            <p:ph type="title"/>
          </p:nvPr>
        </p:nvSpPr>
        <p:spPr>
          <a:xfrm>
            <a:off x="924796" y="318741"/>
            <a:ext cx="9077385" cy="643499"/>
          </a:xfrm>
        </p:spPr>
        <p:txBody>
          <a:bodyPr/>
          <a:lstStyle/>
          <a:p>
            <a:pPr lvl="0"/>
            <a:r>
              <a:rPr lang="en-US" sz="4800" b="0">
                <a:latin typeface="Calibri Light"/>
                <a:ea typeface="Calibri"/>
                <a:cs typeface="Calibri Light"/>
              </a:rPr>
              <a:t>Git (Version Control System - VCS)</a:t>
            </a:r>
            <a:endParaRPr lang="en-US"/>
          </a:p>
        </p:txBody>
      </p:sp>
      <p:sp>
        <p:nvSpPr>
          <p:cNvPr id="3" name="TextBox 10">
            <a:extLst>
              <a:ext uri="{FF2B5EF4-FFF2-40B4-BE49-F238E27FC236}">
                <a16:creationId xmlns:a16="http://schemas.microsoft.com/office/drawing/2014/main" id="{B1675209-AA50-2CC1-9ADF-4289CEFFC914}"/>
              </a:ext>
            </a:extLst>
          </p:cNvPr>
          <p:cNvSpPr txBox="1"/>
          <p:nvPr/>
        </p:nvSpPr>
        <p:spPr>
          <a:xfrm>
            <a:off x="807049" y="1617802"/>
            <a:ext cx="9419892" cy="38472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 and your friends are working together on a big group project, like creating a video game or writing a story.</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Now, let's say you're all working on different parts of the project at the same time.</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How do you keep track of everyone's changes and make sure you're all working on the same version?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0D0D0D"/>
                </a:solidFill>
                <a:uFillTx/>
                <a:latin typeface="Calibri"/>
                <a:ea typeface="Calibri"/>
                <a:cs typeface="Calibri"/>
              </a:rPr>
              <a:t>That's where Git comes in!</a:t>
            </a:r>
            <a:endParaRPr lang="en-US" sz="2800" b="1" i="0" u="none" strike="noStrike" kern="0" cap="none" spc="0" baseline="0">
              <a:solidFill>
                <a:srgbClr val="000000"/>
              </a:solidFill>
              <a:uFillTx/>
              <a:latin typeface="Calibri"/>
            </a:endParaRPr>
          </a:p>
        </p:txBody>
      </p:sp>
      <p:pic>
        <p:nvPicPr>
          <p:cNvPr id="4" name="Picture 1" descr="A close up of a logo&#10;&#10;Description automatically generated">
            <a:extLst>
              <a:ext uri="{FF2B5EF4-FFF2-40B4-BE49-F238E27FC236}">
                <a16:creationId xmlns:a16="http://schemas.microsoft.com/office/drawing/2014/main" id="{572ED2A6-E8BF-C981-B578-05DBDC37EEBB}"/>
              </a:ext>
            </a:extLst>
          </p:cNvPr>
          <p:cNvPicPr>
            <a:picLocks noChangeAspect="1"/>
          </p:cNvPicPr>
          <p:nvPr/>
        </p:nvPicPr>
        <p:blipFill>
          <a:blip r:embed="rId2"/>
          <a:stretch>
            <a:fillRect/>
          </a:stretch>
        </p:blipFill>
        <p:spPr>
          <a:xfrm>
            <a:off x="5804647" y="4307985"/>
            <a:ext cx="6096003" cy="2545076"/>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217">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12BF28EF-93E0-44C5-F3BA-9FEC9EA6B578}"/>
              </a:ext>
            </a:extLst>
          </p:cNvPr>
          <p:cNvSpPr txBox="1">
            <a:spLocks noGrp="1"/>
          </p:cNvSpPr>
          <p:nvPr>
            <p:ph type="title"/>
          </p:nvPr>
        </p:nvSpPr>
        <p:spPr>
          <a:xfrm>
            <a:off x="924796" y="318741"/>
            <a:ext cx="8707593" cy="643499"/>
          </a:xfrm>
        </p:spPr>
        <p:txBody>
          <a:bodyPr/>
          <a:lstStyle/>
          <a:p>
            <a:pPr lvl="0"/>
            <a:r>
              <a:rPr lang="en-US" sz="4800" b="0">
                <a:latin typeface="Calibri Light"/>
                <a:ea typeface="Calibri"/>
                <a:cs typeface="Calibri Light"/>
              </a:rPr>
              <a:t>Git</a:t>
            </a:r>
            <a:r>
              <a:rPr lang="en-US" sz="4800" b="0">
                <a:latin typeface="Calibri"/>
                <a:ea typeface="Calibri"/>
                <a:cs typeface="Calibri Light"/>
              </a:rPr>
              <a:t> </a:t>
            </a:r>
            <a:r>
              <a:rPr lang="en-US" sz="4800" b="0">
                <a:latin typeface="Calibri Light"/>
                <a:ea typeface="Calibri Light"/>
                <a:cs typeface="Calibri Light"/>
              </a:rPr>
              <a:t>(Version Control System - VCS)</a:t>
            </a:r>
          </a:p>
          <a:p>
            <a:pPr lvl="0"/>
            <a:endParaRPr lang="en-US" sz="4800" b="0">
              <a:latin typeface="Calibri Light"/>
              <a:cs typeface="Calibri Light"/>
            </a:endParaRPr>
          </a:p>
        </p:txBody>
      </p:sp>
      <p:sp>
        <p:nvSpPr>
          <p:cNvPr id="3" name="TextBox 10">
            <a:extLst>
              <a:ext uri="{FF2B5EF4-FFF2-40B4-BE49-F238E27FC236}">
                <a16:creationId xmlns:a16="http://schemas.microsoft.com/office/drawing/2014/main" id="{0EB0AB40-CE4D-25E0-3F8A-BE31196556D7}"/>
              </a:ext>
            </a:extLst>
          </p:cNvPr>
          <p:cNvSpPr txBox="1"/>
          <p:nvPr/>
        </p:nvSpPr>
        <p:spPr>
          <a:xfrm>
            <a:off x="807049" y="1617802"/>
            <a:ext cx="9419892"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Git is like a magical tool that helps you and your friends work together on projects without stepping on each other's toes</a:t>
            </a:r>
            <a:endParaRPr lang="en-US" sz="1800" b="0" i="0" u="none" strike="noStrike" kern="0" cap="none" spc="0" baseline="0">
              <a:solidFill>
                <a:srgbClr val="000000"/>
              </a:solidFill>
              <a:uFillTx/>
              <a:latin typeface="Calibri"/>
            </a:endParaRPr>
          </a:p>
        </p:txBody>
      </p:sp>
      <p:pic>
        <p:nvPicPr>
          <p:cNvPr id="4" name="Picture 5" descr="A close up of a logo&#10;&#10;Description automatically generated">
            <a:extLst>
              <a:ext uri="{FF2B5EF4-FFF2-40B4-BE49-F238E27FC236}">
                <a16:creationId xmlns:a16="http://schemas.microsoft.com/office/drawing/2014/main" id="{2C8703B5-F0B3-499E-6C33-242E1EB832EA}"/>
              </a:ext>
            </a:extLst>
          </p:cNvPr>
          <p:cNvPicPr>
            <a:picLocks noChangeAspect="1"/>
          </p:cNvPicPr>
          <p:nvPr/>
        </p:nvPicPr>
        <p:blipFill>
          <a:blip r:embed="rId2"/>
          <a:stretch>
            <a:fillRect/>
          </a:stretch>
        </p:blipFill>
        <p:spPr>
          <a:xfrm>
            <a:off x="5804647" y="4307985"/>
            <a:ext cx="6096003" cy="2545076"/>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19">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C127B1F-5B64-D837-91A7-CFF846ED305B}"/>
              </a:ext>
            </a:extLst>
          </p:cNvPr>
          <p:cNvSpPr txBox="1">
            <a:spLocks noGrp="1"/>
          </p:cNvSpPr>
          <p:nvPr>
            <p:ph type="title"/>
          </p:nvPr>
        </p:nvSpPr>
        <p:spPr>
          <a:xfrm>
            <a:off x="924796" y="318741"/>
            <a:ext cx="8707593" cy="643499"/>
          </a:xfrm>
        </p:spPr>
        <p:txBody>
          <a:bodyPr/>
          <a:lstStyle/>
          <a:p>
            <a:pPr lvl="0"/>
            <a:r>
              <a:rPr lang="en-US" sz="4800" b="0">
                <a:latin typeface="Calibri Light"/>
                <a:ea typeface="Calibri"/>
                <a:cs typeface="Calibri Light"/>
              </a:rPr>
              <a:t>Git</a:t>
            </a:r>
            <a:r>
              <a:rPr lang="en-US" sz="4800" b="0">
                <a:latin typeface="Calibri"/>
                <a:ea typeface="Calibri"/>
                <a:cs typeface="Calibri Light"/>
              </a:rPr>
              <a:t> </a:t>
            </a:r>
            <a:r>
              <a:rPr lang="en-US" sz="4800" b="0">
                <a:latin typeface="Calibri Light"/>
                <a:ea typeface="Calibri Light"/>
                <a:cs typeface="Calibri Light"/>
              </a:rPr>
              <a:t>(Installation)</a:t>
            </a:r>
          </a:p>
          <a:p>
            <a:pPr lvl="0"/>
            <a:endParaRPr lang="en-US" sz="4800" b="0">
              <a:latin typeface="Calibri Light"/>
              <a:cs typeface="Calibri Light"/>
            </a:endParaRPr>
          </a:p>
        </p:txBody>
      </p:sp>
      <p:sp>
        <p:nvSpPr>
          <p:cNvPr id="3" name="TextBox 10">
            <a:extLst>
              <a:ext uri="{FF2B5EF4-FFF2-40B4-BE49-F238E27FC236}">
                <a16:creationId xmlns:a16="http://schemas.microsoft.com/office/drawing/2014/main" id="{7B69BE34-8FDF-3FB4-1B7A-B56721270699}"/>
              </a:ext>
            </a:extLst>
          </p:cNvPr>
          <p:cNvSpPr txBox="1"/>
          <p:nvPr/>
        </p:nvSpPr>
        <p:spPr>
          <a:xfrm>
            <a:off x="807049" y="1617802"/>
            <a:ext cx="9419892" cy="3046991"/>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Access </a:t>
            </a:r>
            <a:r>
              <a:rPr lang="en-US" sz="2400" b="0" i="0" u="none" strike="noStrike" kern="0" cap="none" spc="0" baseline="0">
                <a:solidFill>
                  <a:srgbClr val="0D0D0D"/>
                </a:solidFill>
                <a:uFillTx/>
                <a:latin typeface="Calibri"/>
                <a:ea typeface="Calibri"/>
                <a:cs typeface="Calibri"/>
                <a:hlinkClick r:id="rId2"/>
              </a:rPr>
              <a:t>https://git-scm.com/downloads</a:t>
            </a:r>
            <a:r>
              <a:rPr lang="en-US" sz="2400" b="0" i="0" u="none" strike="noStrike" kern="0" cap="none" spc="0" baseline="0">
                <a:solidFill>
                  <a:srgbClr val="0D0D0D"/>
                </a:solidFill>
                <a:uFillTx/>
                <a:latin typeface="Calibri"/>
                <a:ea typeface="Calibri"/>
                <a:cs typeface="Calibri"/>
              </a:rPr>
              <a:t> and download accordingly to your Operational System (Windows, Linux, Mac)</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Run the file downloaded</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Click on the NEXT buttons till find the INSTALL button</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Click on the INSTALL button and wait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After the installation is finished, check if is installed:</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Open a Command line (terminal) application</a:t>
            </a:r>
          </a:p>
          <a:p>
            <a:pPr marL="914400" marR="0" lvl="1" indent="-45720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Type: </a:t>
            </a:r>
            <a:r>
              <a:rPr lang="en-US" sz="2400" b="0" i="0" u="none" strike="noStrike" kern="0" cap="none" spc="0" baseline="0">
                <a:solidFill>
                  <a:srgbClr val="0D0D0D"/>
                </a:solidFill>
                <a:uFillTx/>
                <a:latin typeface="Courier New"/>
                <a:ea typeface="Calibri"/>
                <a:cs typeface="Calibri"/>
              </a:rPr>
              <a:t>git –version </a:t>
            </a:r>
            <a:r>
              <a:rPr lang="en-US" sz="2400" b="0" i="0" u="none" strike="noStrike" kern="0" cap="none" spc="0" baseline="0">
                <a:solidFill>
                  <a:srgbClr val="0D0D0D"/>
                </a:solidFill>
                <a:uFillTx/>
                <a:latin typeface="Calibri"/>
                <a:ea typeface="Calibri"/>
                <a:cs typeface="Calibri"/>
              </a:rPr>
              <a:t>and then hit the enter button</a:t>
            </a:r>
          </a:p>
        </p:txBody>
      </p:sp>
      <p:pic>
        <p:nvPicPr>
          <p:cNvPr id="4" name="Picture 3" descr="A black background with white text&#10;&#10;Description automatically generated">
            <a:extLst>
              <a:ext uri="{FF2B5EF4-FFF2-40B4-BE49-F238E27FC236}">
                <a16:creationId xmlns:a16="http://schemas.microsoft.com/office/drawing/2014/main" id="{1C27098C-2275-4859-8B05-854DB59C20BA}"/>
              </a:ext>
            </a:extLst>
          </p:cNvPr>
          <p:cNvPicPr>
            <a:picLocks noChangeAspect="1"/>
          </p:cNvPicPr>
          <p:nvPr/>
        </p:nvPicPr>
        <p:blipFill>
          <a:blip r:embed="rId3"/>
          <a:stretch>
            <a:fillRect/>
          </a:stretch>
        </p:blipFill>
        <p:spPr>
          <a:xfrm>
            <a:off x="3240459" y="4875681"/>
            <a:ext cx="5699875" cy="1174373"/>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20">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D74D209D-CAE5-53FA-2610-2A89426C3395}"/>
              </a:ext>
            </a:extLst>
          </p:cNvPr>
          <p:cNvSpPr txBox="1">
            <a:spLocks noGrp="1"/>
          </p:cNvSpPr>
          <p:nvPr>
            <p:ph type="title"/>
          </p:nvPr>
        </p:nvSpPr>
        <p:spPr>
          <a:xfrm>
            <a:off x="924796" y="318741"/>
            <a:ext cx="9077385" cy="643499"/>
          </a:xfrm>
        </p:spPr>
        <p:txBody>
          <a:bodyPr/>
          <a:lstStyle/>
          <a:p>
            <a:pPr lvl="0"/>
            <a:r>
              <a:rPr lang="en-US" sz="4800" b="0">
                <a:latin typeface="Calibri Light"/>
                <a:ea typeface="Calibri"/>
                <a:cs typeface="Calibri Light"/>
              </a:rPr>
              <a:t>GitHub (Hosting Platform)</a:t>
            </a:r>
            <a:endParaRPr lang="en-US" sz="4800" b="0">
              <a:latin typeface="Calibri Light"/>
              <a:cs typeface="Calibri Light"/>
            </a:endParaRPr>
          </a:p>
        </p:txBody>
      </p:sp>
      <p:pic>
        <p:nvPicPr>
          <p:cNvPr id="3" name="Picture 5">
            <a:extLst>
              <a:ext uri="{FF2B5EF4-FFF2-40B4-BE49-F238E27FC236}">
                <a16:creationId xmlns:a16="http://schemas.microsoft.com/office/drawing/2014/main" id="{8CBB2B17-AA30-D8A6-9EEC-0D8A919EA1D7}"/>
              </a:ext>
            </a:extLst>
          </p:cNvPr>
          <p:cNvPicPr>
            <a:picLocks noChangeAspect="1"/>
          </p:cNvPicPr>
          <p:nvPr/>
        </p:nvPicPr>
        <p:blipFill>
          <a:blip r:embed="rId2"/>
          <a:stretch>
            <a:fillRect/>
          </a:stretch>
        </p:blipFill>
        <p:spPr>
          <a:xfrm>
            <a:off x="8043382" y="2738719"/>
            <a:ext cx="4151055" cy="4114800"/>
          </a:xfrm>
          <a:prstGeom prst="rect">
            <a:avLst/>
          </a:prstGeom>
          <a:noFill/>
          <a:ln cap="flat">
            <a:noFill/>
          </a:ln>
        </p:spPr>
      </p:pic>
      <p:sp>
        <p:nvSpPr>
          <p:cNvPr id="4" name="TextBox 10">
            <a:extLst>
              <a:ext uri="{FF2B5EF4-FFF2-40B4-BE49-F238E27FC236}">
                <a16:creationId xmlns:a16="http://schemas.microsoft.com/office/drawing/2014/main" id="{87E8DDE1-8028-A328-9E10-DDB46DB2FAF3}"/>
              </a:ext>
            </a:extLst>
          </p:cNvPr>
          <p:cNvSpPr txBox="1"/>
          <p:nvPr/>
        </p:nvSpPr>
        <p:spPr>
          <a:xfrm>
            <a:off x="807049" y="1617802"/>
            <a:ext cx="8299304" cy="301621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Imagine you've written a fantastic story with your friends using Git, but now you want to share it with the world or maybe even get feedback from other people.</a:t>
            </a:r>
            <a:endParaRPr lang="en-US" sz="1800" b="0"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1" i="0" u="none" strike="noStrike" kern="0" cap="none" spc="0" baseline="0">
                <a:solidFill>
                  <a:srgbClr val="0D0D0D"/>
                </a:solidFill>
                <a:uFillTx/>
                <a:latin typeface="Calibri"/>
                <a:ea typeface="Calibri"/>
                <a:cs typeface="Calibri"/>
              </a:rPr>
              <a:t>That's where GitHub comes in!</a:t>
            </a:r>
            <a:endParaRPr lang="en-US" sz="2800" b="1" i="0" u="none" strike="noStrike" kern="0" cap="none" spc="0" baseline="0">
              <a:solidFill>
                <a:srgbClr val="000000"/>
              </a:solidFill>
              <a:uFillTx/>
              <a:latin typeface="Calibri"/>
              <a:ea typeface="Calibri"/>
              <a:cs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GitHub is like a giant library where you can store your projects and collaborate with people from all over the world.</a:t>
            </a:r>
            <a:endParaRPr lang="en-US" sz="1800" b="0" i="0" u="none" strike="noStrike" kern="0" cap="none" spc="0" baseline="0">
              <a:solidFill>
                <a:srgbClr val="000000"/>
              </a:solidFill>
              <a:uFillTx/>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22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FE1C6E-8CD1-AF15-8800-2FDF58E054F3}"/>
              </a:ext>
            </a:extLst>
          </p:cNvPr>
          <p:cNvPicPr>
            <a:picLocks noChangeAspect="1"/>
          </p:cNvPicPr>
          <p:nvPr/>
        </p:nvPicPr>
        <p:blipFill>
          <a:blip r:embed="rId2"/>
          <a:stretch>
            <a:fillRect/>
          </a:stretch>
        </p:blipFill>
        <p:spPr>
          <a:xfrm>
            <a:off x="0" y="12326"/>
            <a:ext cx="6096003" cy="3314700"/>
          </a:xfrm>
          <a:prstGeom prst="rect">
            <a:avLst/>
          </a:prstGeom>
          <a:noFill/>
          <a:ln cap="flat">
            <a:noFill/>
          </a:ln>
        </p:spPr>
      </p:pic>
      <p:pic>
        <p:nvPicPr>
          <p:cNvPr id="3" name="Picture 3" descr="A diagram of a computer network&#10;&#10;Description automatically generated">
            <a:extLst>
              <a:ext uri="{FF2B5EF4-FFF2-40B4-BE49-F238E27FC236}">
                <a16:creationId xmlns:a16="http://schemas.microsoft.com/office/drawing/2014/main" id="{AFB652E2-0092-E5FF-5946-B5B50F10A318}"/>
              </a:ext>
            </a:extLst>
          </p:cNvPr>
          <p:cNvPicPr>
            <a:picLocks noChangeAspect="1"/>
          </p:cNvPicPr>
          <p:nvPr/>
        </p:nvPicPr>
        <p:blipFill>
          <a:blip r:embed="rId3"/>
          <a:stretch>
            <a:fillRect/>
          </a:stretch>
        </p:blipFill>
        <p:spPr>
          <a:xfrm>
            <a:off x="7104531" y="2746564"/>
            <a:ext cx="5117997" cy="4114800"/>
          </a:xfrm>
          <a:prstGeom prst="rect">
            <a:avLst/>
          </a:prstGeom>
          <a:noFill/>
          <a:ln cap="flat">
            <a:noFill/>
          </a:ln>
        </p:spPr>
      </p:pic>
      <p:sp>
        <p:nvSpPr>
          <p:cNvPr id="4" name="TextBox 8">
            <a:extLst>
              <a:ext uri="{FF2B5EF4-FFF2-40B4-BE49-F238E27FC236}">
                <a16:creationId xmlns:a16="http://schemas.microsoft.com/office/drawing/2014/main" id="{9CADD4C5-2BC3-D284-845B-2B4D6CBB0D9C}"/>
              </a:ext>
            </a:extLst>
          </p:cNvPr>
          <p:cNvSpPr txBox="1"/>
          <p:nvPr/>
        </p:nvSpPr>
        <p:spPr>
          <a:xfrm>
            <a:off x="6476996" y="1120588"/>
            <a:ext cx="5600699"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D0D0D"/>
                </a:solidFill>
                <a:uFillTx/>
                <a:latin typeface="Calibri"/>
                <a:ea typeface="Calibri"/>
                <a:cs typeface="Calibri"/>
              </a:rPr>
              <a:t>Git is the tool that helps you manage changes in your project locally on your computer.</a:t>
            </a:r>
            <a:endParaRPr lang="en-US" sz="1800" b="0" i="0" u="none" strike="noStrike" kern="1200" cap="none" spc="0" baseline="0">
              <a:solidFill>
                <a:srgbClr val="000000"/>
              </a:solidFill>
              <a:uFillTx/>
              <a:latin typeface="Calibri"/>
              <a:ea typeface="Calibri"/>
              <a:cs typeface="Calibri"/>
            </a:endParaRPr>
          </a:p>
        </p:txBody>
      </p:sp>
      <p:sp>
        <p:nvSpPr>
          <p:cNvPr id="5" name="TextBox 9">
            <a:extLst>
              <a:ext uri="{FF2B5EF4-FFF2-40B4-BE49-F238E27FC236}">
                <a16:creationId xmlns:a16="http://schemas.microsoft.com/office/drawing/2014/main" id="{EFA5A695-5197-A29C-857F-2F7DA5E53B56}"/>
              </a:ext>
            </a:extLst>
          </p:cNvPr>
          <p:cNvSpPr txBox="1"/>
          <p:nvPr/>
        </p:nvSpPr>
        <p:spPr>
          <a:xfrm>
            <a:off x="280144" y="4639235"/>
            <a:ext cx="6194611"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0D0D0D"/>
                </a:solidFill>
                <a:uFillTx/>
                <a:latin typeface="Calibri"/>
                <a:ea typeface="Calibri"/>
                <a:cs typeface="Calibri"/>
              </a:rPr>
              <a:t>GitHub is the online platform where you can store your Git projects, collaborate with others, and showcase your work to the world.</a:t>
            </a:r>
            <a:endParaRPr lang="en-US" sz="1800" b="0" i="0" u="none" strike="noStrike" kern="1200" cap="none" spc="0" baseline="0">
              <a:solidFill>
                <a:srgbClr val="000000"/>
              </a:solidFill>
              <a:uFillTx/>
              <a:latin typeface="Calibri"/>
              <a:ea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222">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6E72EDA0-24AF-DE68-7AE0-2AA36EC5F679}"/>
              </a:ext>
            </a:extLst>
          </p:cNvPr>
          <p:cNvSpPr txBox="1">
            <a:spLocks noGrp="1"/>
          </p:cNvSpPr>
          <p:nvPr>
            <p:ph type="title"/>
          </p:nvPr>
        </p:nvSpPr>
        <p:spPr>
          <a:xfrm>
            <a:off x="924796" y="318741"/>
            <a:ext cx="9077385" cy="643499"/>
          </a:xfrm>
        </p:spPr>
        <p:txBody>
          <a:bodyPr/>
          <a:lstStyle/>
          <a:p>
            <a:pPr lvl="0"/>
            <a:r>
              <a:rPr lang="en-US" sz="4800" b="0">
                <a:latin typeface="Calibri Light"/>
                <a:ea typeface="Calibri"/>
                <a:cs typeface="Calibri Light"/>
              </a:rPr>
              <a:t>GitHub (Setup – Create an Account)</a:t>
            </a:r>
            <a:endParaRPr lang="en-US" sz="4800" b="0">
              <a:latin typeface="Calibri Light"/>
              <a:cs typeface="Calibri Light"/>
            </a:endParaRPr>
          </a:p>
        </p:txBody>
      </p:sp>
      <p:sp>
        <p:nvSpPr>
          <p:cNvPr id="3" name="TextBox 10">
            <a:extLst>
              <a:ext uri="{FF2B5EF4-FFF2-40B4-BE49-F238E27FC236}">
                <a16:creationId xmlns:a16="http://schemas.microsoft.com/office/drawing/2014/main" id="{74316A2D-1F3B-4C1B-684E-A32DFD6EC1CC}"/>
              </a:ext>
            </a:extLst>
          </p:cNvPr>
          <p:cNvSpPr txBox="1"/>
          <p:nvPr/>
        </p:nvSpPr>
        <p:spPr>
          <a:xfrm>
            <a:off x="807049" y="1617802"/>
            <a:ext cx="11111980" cy="489364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Note: Before work with GitHub, make sure Git is already installed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Access the link </a:t>
            </a:r>
            <a:r>
              <a:rPr lang="en-US" sz="2400" b="0" i="0" u="none" strike="noStrike" kern="0" cap="none" spc="0" baseline="0">
                <a:solidFill>
                  <a:srgbClr val="0D0D0D"/>
                </a:solidFill>
                <a:uFillTx/>
                <a:latin typeface="Calibri"/>
                <a:ea typeface="Calibri"/>
                <a:cs typeface="Calibri"/>
                <a:hlinkClick r:id="rId2"/>
              </a:rPr>
              <a:t>https://github.com/</a:t>
            </a:r>
            <a:r>
              <a:rPr lang="en-US" sz="2400" b="0" i="0" u="none" strike="noStrike" kern="0" cap="none" spc="0" baseline="0">
                <a:solidFill>
                  <a:srgbClr val="0D0D0D"/>
                </a:solidFill>
                <a:uFillTx/>
                <a:latin typeface="Calibri"/>
                <a:ea typeface="Calibri"/>
                <a:cs typeface="Calibri"/>
              </a:rPr>
              <a:t> and create an account by clicking on the Sign Up button (top right on the screen)</a:t>
            </a:r>
            <a:endParaRPr lang="en-US" sz="1800" b="0" i="0" u="none" strike="noStrike" kern="0" cap="none" spc="0" baseline="0">
              <a:solidFill>
                <a:srgbClr val="000000"/>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Type your email and click on the Continue button</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Create a password and click on the Continue button</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Type a username and click on the Continue button</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Click on the Continue button to complete</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Verify your account by clicking on the Verify button. After that, you need to solve the puzzle. The puzzle can vary in methods to solve</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GitHub will send an 8 numbers code to your email. Copy it and type inside the squares shown by GitHub. If the code is correct, you will be redirected to your GitHub space. Everything is done!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99">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4E032E46-7065-0ACF-285B-57847E2C5E35}"/>
              </a:ext>
            </a:extLst>
          </p:cNvPr>
          <p:cNvSpPr txBox="1"/>
          <p:nvPr/>
        </p:nvSpPr>
        <p:spPr>
          <a:xfrm>
            <a:off x="807049" y="1617802"/>
            <a:ext cx="9419892" cy="4524314"/>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From a terminal (command line), set your username:</a:t>
            </a:r>
            <a:endParaRPr lang="en-US" sz="1800" b="0" i="0" u="none" strike="noStrike" kern="0" cap="none" spc="0" baseline="0">
              <a:solidFill>
                <a:srgbClr val="000000"/>
              </a:solidFill>
              <a:uFillTx/>
              <a:latin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Confirm that your username is set:</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Set your email:</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0" cap="none" spc="0" baseline="0">
                <a:solidFill>
                  <a:srgbClr val="0D0D0D"/>
                </a:solidFill>
                <a:uFillTx/>
                <a:latin typeface="Calibri"/>
                <a:ea typeface="Calibri"/>
                <a:cs typeface="Calibri"/>
              </a:rPr>
              <a:t>You will be asked to authenticate your GitHub account, so just sign in with the same email to confirm</a:t>
            </a:r>
          </a:p>
          <a:p>
            <a:pPr marL="457200" marR="0" lvl="0" indent="-4572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endParaRPr lang="en-US" sz="2400" b="0" i="0" u="none" strike="noStrike" kern="0" cap="none" spc="0" baseline="0">
              <a:solidFill>
                <a:srgbClr val="0D0D0D"/>
              </a:solidFill>
              <a:uFillTx/>
              <a:latin typeface="Calibri"/>
              <a:ea typeface="Calibri"/>
              <a:cs typeface="Calibri"/>
            </a:endParaRPr>
          </a:p>
        </p:txBody>
      </p:sp>
      <p:sp>
        <p:nvSpPr>
          <p:cNvPr id="3" name="Title 5">
            <a:extLst>
              <a:ext uri="{FF2B5EF4-FFF2-40B4-BE49-F238E27FC236}">
                <a16:creationId xmlns:a16="http://schemas.microsoft.com/office/drawing/2014/main" id="{C3EFC10A-BA17-F425-F410-5E171464E34A}"/>
              </a:ext>
            </a:extLst>
          </p:cNvPr>
          <p:cNvSpPr txBox="1">
            <a:spLocks noGrp="1"/>
          </p:cNvSpPr>
          <p:nvPr>
            <p:ph type="title"/>
          </p:nvPr>
        </p:nvSpPr>
        <p:spPr>
          <a:xfrm>
            <a:off x="924796" y="318741"/>
            <a:ext cx="8707593" cy="643499"/>
          </a:xfrm>
        </p:spPr>
        <p:txBody>
          <a:bodyPr/>
          <a:lstStyle/>
          <a:p>
            <a:r>
              <a:rPr lang="en-US" sz="4800" b="0" dirty="0">
                <a:latin typeface="Calibri Light"/>
                <a:ea typeface="Calibri"/>
                <a:cs typeface="Calibri Light"/>
              </a:rPr>
              <a:t>Git</a:t>
            </a:r>
            <a:r>
              <a:rPr lang="en-US" sz="4800" b="0" dirty="0">
                <a:latin typeface="Calibri"/>
                <a:ea typeface="Calibri"/>
                <a:cs typeface="Calibri Light"/>
              </a:rPr>
              <a:t> </a:t>
            </a:r>
            <a:r>
              <a:rPr lang="en-US" sz="4800" b="0" dirty="0">
                <a:latin typeface="Calibri Light"/>
                <a:ea typeface="Calibri Light"/>
                <a:cs typeface="Calibri Light"/>
              </a:rPr>
              <a:t>(</a:t>
            </a:r>
            <a:r>
              <a:rPr lang="en-US" sz="4800" b="0" dirty="0">
                <a:latin typeface="Calibri Light" pitchFamily="34"/>
                <a:cs typeface="Calibri Light" pitchFamily="34"/>
              </a:rPr>
              <a:t>Setting your credentials</a:t>
            </a:r>
            <a:r>
              <a:rPr lang="en-US" sz="4800" b="0" dirty="0">
                <a:latin typeface="Calibri Light"/>
                <a:ea typeface="Calibri Light"/>
                <a:cs typeface="Calibri Light"/>
              </a:rPr>
              <a:t>)</a:t>
            </a:r>
          </a:p>
          <a:p>
            <a:pPr lvl="0"/>
            <a:endParaRPr lang="en-US" sz="4800" b="0" dirty="0">
              <a:latin typeface="Calibri Light"/>
              <a:cs typeface="Calibri Light"/>
            </a:endParaRPr>
          </a:p>
        </p:txBody>
      </p:sp>
      <p:pic>
        <p:nvPicPr>
          <p:cNvPr id="4" name="Picture 14" descr="A black and white text&#10;&#10;Description automatically generated">
            <a:extLst>
              <a:ext uri="{FF2B5EF4-FFF2-40B4-BE49-F238E27FC236}">
                <a16:creationId xmlns:a16="http://schemas.microsoft.com/office/drawing/2014/main" id="{4D43F74E-BE25-3763-6978-46B4C7A011DE}"/>
              </a:ext>
            </a:extLst>
          </p:cNvPr>
          <p:cNvPicPr>
            <a:picLocks noChangeAspect="1"/>
          </p:cNvPicPr>
          <p:nvPr/>
        </p:nvPicPr>
        <p:blipFill>
          <a:blip r:embed="rId2"/>
          <a:stretch>
            <a:fillRect/>
          </a:stretch>
        </p:blipFill>
        <p:spPr>
          <a:xfrm>
            <a:off x="1040285" y="2028431"/>
            <a:ext cx="5057775" cy="657225"/>
          </a:xfrm>
          <a:prstGeom prst="rect">
            <a:avLst/>
          </a:prstGeom>
          <a:noFill/>
          <a:ln cap="flat">
            <a:noFill/>
          </a:ln>
        </p:spPr>
      </p:pic>
      <p:pic>
        <p:nvPicPr>
          <p:cNvPr id="5" name="Picture 16" descr="A close-up of a logo&#10;&#10;Description automatically generated">
            <a:extLst>
              <a:ext uri="{FF2B5EF4-FFF2-40B4-BE49-F238E27FC236}">
                <a16:creationId xmlns:a16="http://schemas.microsoft.com/office/drawing/2014/main" id="{B87A350B-B968-8483-78FB-D2CE151B46FA}"/>
              </a:ext>
            </a:extLst>
          </p:cNvPr>
          <p:cNvPicPr>
            <a:picLocks noChangeAspect="1"/>
          </p:cNvPicPr>
          <p:nvPr/>
        </p:nvPicPr>
        <p:blipFill>
          <a:blip r:embed="rId3"/>
          <a:stretch>
            <a:fillRect/>
          </a:stretch>
        </p:blipFill>
        <p:spPr>
          <a:xfrm>
            <a:off x="1040395" y="3174787"/>
            <a:ext cx="3543299" cy="514350"/>
          </a:xfrm>
          <a:prstGeom prst="rect">
            <a:avLst/>
          </a:prstGeom>
          <a:noFill/>
          <a:ln cap="flat">
            <a:noFill/>
          </a:ln>
        </p:spPr>
      </p:pic>
      <p:pic>
        <p:nvPicPr>
          <p:cNvPr id="6" name="Picture 21" descr="A black and white text&#10;&#10;Description automatically generated">
            <a:extLst>
              <a:ext uri="{FF2B5EF4-FFF2-40B4-BE49-F238E27FC236}">
                <a16:creationId xmlns:a16="http://schemas.microsoft.com/office/drawing/2014/main" id="{EA51F3B2-28B9-D764-3921-E888221C7000}"/>
              </a:ext>
            </a:extLst>
          </p:cNvPr>
          <p:cNvPicPr>
            <a:picLocks noChangeAspect="1"/>
          </p:cNvPicPr>
          <p:nvPr/>
        </p:nvPicPr>
        <p:blipFill>
          <a:blip r:embed="rId4"/>
          <a:stretch>
            <a:fillRect/>
          </a:stretch>
        </p:blipFill>
        <p:spPr>
          <a:xfrm>
            <a:off x="1038383" y="4270092"/>
            <a:ext cx="5457825" cy="542925"/>
          </a:xfrm>
          <a:prstGeom prst="rect">
            <a:avLst/>
          </a:prstGeom>
          <a:noFill/>
          <a:ln cap="flat">
            <a:noFill/>
          </a:ln>
        </p:spPr>
      </p:pic>
    </p:spTree>
  </p:cSld>
  <p:clrMapOvr>
    <a:masterClrMapping/>
  </p:clrMapOvr>
</p:sld>
</file>

<file path=ppt/theme/theme1.xml><?xml version="1.0" encoding="utf-8"?>
<a:theme xmlns:a="http://schemas.openxmlformats.org/drawingml/2006/main" name="EPAM Master Light 202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PID_DiscoveryKickOffChallengeAndApproach</Template>
  <TotalTime>2932</TotalTime>
  <Words>1238</Words>
  <Application>Microsoft Office PowerPoint</Application>
  <PresentationFormat>Widescreen</PresentationFormat>
  <Paragraphs>171</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-apple-system</vt:lpstr>
      <vt:lpstr>Arial</vt:lpstr>
      <vt:lpstr>Bogle</vt:lpstr>
      <vt:lpstr>Calibri</vt:lpstr>
      <vt:lpstr>Calibri Bold</vt:lpstr>
      <vt:lpstr>Calibri Light</vt:lpstr>
      <vt:lpstr>Consolas</vt:lpstr>
      <vt:lpstr>Courier New</vt:lpstr>
      <vt:lpstr>Poynter</vt:lpstr>
      <vt:lpstr>Trebuchet MS</vt:lpstr>
      <vt:lpstr>Wingdings</vt:lpstr>
      <vt:lpstr>EPAM Master Light 2023.1</vt:lpstr>
      <vt:lpstr>PowerPoint Presentation</vt:lpstr>
      <vt:lpstr>Contents</vt:lpstr>
      <vt:lpstr>Git (Version Control System - VCS)</vt:lpstr>
      <vt:lpstr>Git (Version Control System - VCS) </vt:lpstr>
      <vt:lpstr>Git (Installation) </vt:lpstr>
      <vt:lpstr>GitHub (Hosting Platform)</vt:lpstr>
      <vt:lpstr>PowerPoint Presentation</vt:lpstr>
      <vt:lpstr>GitHub (Setup – Create an Account)</vt:lpstr>
      <vt:lpstr>Git (Setting your credentials) </vt:lpstr>
      <vt:lpstr>Git (Clone/Download a Repository) </vt:lpstr>
      <vt:lpstr>Git (Main commands) </vt:lpstr>
      <vt:lpstr>Git (Main commands) </vt:lpstr>
      <vt:lpstr>Fix Git/GitHub Integration </vt:lpstr>
      <vt:lpstr>Fix Git/GitHub Integration</vt:lpstr>
      <vt:lpstr>Fix Git/GitHub Integration </vt:lpstr>
      <vt:lpstr>Fix Git/GitHub Integration </vt:lpstr>
      <vt:lpstr>Fix Git/GitHub Integration </vt:lpstr>
      <vt:lpstr>Fix Git/GitHub Integration </vt:lpstr>
      <vt:lpstr>Fix Git/GitHub Integration </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Template</dc:subject>
  <dc:creator>Olena Maliuhina</dc:creator>
  <cp:lastModifiedBy>Eric Dantas</cp:lastModifiedBy>
  <cp:revision>16</cp:revision>
  <dcterms:created xsi:type="dcterms:W3CDTF">2024-03-20T11:47:11Z</dcterms:created>
  <dcterms:modified xsi:type="dcterms:W3CDTF">2024-04-27T12:33:05Z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0x0101006F5799D5350E4747858630C5700DFDF000B6D9D939ED572D4DA68DFFE5FEB3FF9A</vt:lpwstr>
  </property>
  <property fmtid="{D5CDD505-2E9C-101B-9397-08002B2CF9AE}" pid="3" name="MSIP_Label_2a535040-0af2-483f-adc3-a132c21e3e2b_Enabled">
    <vt:lpwstr>true</vt:lpwstr>
  </property>
  <property fmtid="{D5CDD505-2E9C-101B-9397-08002B2CF9AE}" pid="4" name="MSIP_Label_2a535040-0af2-483f-adc3-a132c21e3e2b_SetDate">
    <vt:lpwstr>2023-03-16T14:32:10Z</vt:lpwstr>
  </property>
  <property fmtid="{D5CDD505-2E9C-101B-9397-08002B2CF9AE}" pid="5" name="MSIP_Label_2a535040-0af2-483f-adc3-a132c21e3e2b_Method">
    <vt:lpwstr>Standard</vt:lpwstr>
  </property>
  <property fmtid="{D5CDD505-2E9C-101B-9397-08002B2CF9AE}" pid="6" name="MSIP_Label_2a535040-0af2-483f-adc3-a132c21e3e2b_Name">
    <vt:lpwstr>EPAM_Confidential</vt:lpwstr>
  </property>
  <property fmtid="{D5CDD505-2E9C-101B-9397-08002B2CF9AE}" pid="7" name="MSIP_Label_2a535040-0af2-483f-adc3-a132c21e3e2b_SiteId">
    <vt:lpwstr>b41b72d0-4e9f-4c26-8a69-f949f367c91d</vt:lpwstr>
  </property>
  <property fmtid="{D5CDD505-2E9C-101B-9397-08002B2CF9AE}" pid="8" name="MSIP_Label_2a535040-0af2-483f-adc3-a132c21e3e2b_ActionId">
    <vt:lpwstr>aaf95412-376a-4ad7-9e7b-8b565e9128b8</vt:lpwstr>
  </property>
  <property fmtid="{D5CDD505-2E9C-101B-9397-08002B2CF9AE}" pid="9" name="MSIP_Label_2a535040-0af2-483f-adc3-a132c21e3e2b_ContentBits">
    <vt:lpwstr>0</vt:lpwstr>
  </property>
  <property fmtid="{D5CDD505-2E9C-101B-9397-08002B2CF9AE}" pid="10" name="MediaServiceImageTags">
    <vt:lpwstr/>
  </property>
  <property fmtid="{D5CDD505-2E9C-101B-9397-08002B2CF9AE}" pid="11" name="_dlc_DocIdItemGuid">
    <vt:lpwstr>93956919-ee1e-47b5-a3ce-1ca655126645</vt:lpwstr>
  </property>
  <property fmtid="{D5CDD505-2E9C-101B-9397-08002B2CF9AE}" pid="12" name="Company">
    <vt:lpwstr>EPAM</vt:lpwstr>
  </property>
  <property fmtid="{D5CDD505-2E9C-101B-9397-08002B2CF9AE}" pid="13" name="publishedVersion">
    <vt:lpwstr>5.0</vt:lpwstr>
  </property>
  <property fmtid="{D5CDD505-2E9C-101B-9397-08002B2CF9AE}" pid="14" name="EPAMDocumentID">
    <vt:lpwstr>EPAM_Template-1449</vt:lpwstr>
  </property>
  <property fmtid="{D5CDD505-2E9C-101B-9397-08002B2CF9AE}" pid="15" name="Review Period">
    <vt:r8>5</vt:r8>
  </property>
  <property fmtid="{D5CDD505-2E9C-101B-9397-08002B2CF9AE}" pid="16" name="RequiredReviewDate">
    <vt:filetime>2029-02-05T21:00:00Z</vt:filetime>
  </property>
</Properties>
</file>